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13716000" cx="24387025"/>
  <p:notesSz cx="13716000" cy="24387025"/>
  <p:embeddedFontLst>
    <p:embeddedFont>
      <p:font typeface="Sintony"/>
      <p:bold r:id="rId19"/>
    </p:embeddedFont>
    <p:embeddedFont>
      <p:font typeface="Poppins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PoppinsMedium-regular.fntdata"/><Relationship Id="rId11" Type="http://schemas.openxmlformats.org/officeDocument/2006/relationships/slide" Target="slides/slide7.xml"/><Relationship Id="rId22" Type="http://schemas.openxmlformats.org/officeDocument/2006/relationships/font" Target="fonts/PoppinsMedium-italic.fntdata"/><Relationship Id="rId10" Type="http://schemas.openxmlformats.org/officeDocument/2006/relationships/slide" Target="slides/slide6.xml"/><Relationship Id="rId21" Type="http://schemas.openxmlformats.org/officeDocument/2006/relationships/font" Target="fonts/PoppinsMedium-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Poppins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Sintony-bold.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 name="Shape 11"/>
        <p:cNvGrpSpPr/>
        <p:nvPr/>
      </p:nvGrpSpPr>
      <p:grpSpPr>
        <a:xfrm>
          <a:off x="0" y="0"/>
          <a:ext cx="0" cy="0"/>
          <a:chOff x="0" y="0"/>
          <a:chExt cx="0" cy="0"/>
        </a:xfrm>
      </p:grpSpPr>
      <p:sp>
        <p:nvSpPr>
          <p:cNvPr id="12" name="Google Shape;1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 name="Google Shape;1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 name="Google Shape;14;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6" name="Google Shape;39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7" name="Google Shape;397;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8" name="Google Shape;47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9" name="Google Shape;479;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9" name="Google Shape;51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0" name="Google Shape;520;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61" name="Google Shape;56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2" name="Google Shape;562;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6" name="Google Shape;586;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7" name="Google Shape;587;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 name="Google Shape;3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 name="Google Shape;3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3" name="Google Shape;6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 name="Google Shape;64;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9" name="Google Shape;25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8" name="Google Shape;29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1" name="Google Shape;35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DEFAULT">
    <p:bg>
      <p:bgPr>
        <a:solidFill>
          <a:schemeClr val="lt1"/>
        </a:solidFill>
      </p:bgPr>
    </p:bg>
    <p:spTree>
      <p:nvGrpSpPr>
        <p:cNvPr id="10" name="Shape 1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7.png"/></Relationships>
</file>

<file path=ppt/slides/_rels/slide10.xml.rels><?xml version="1.0" encoding="UTF-8" standalone="yes"?><Relationships xmlns="http://schemas.openxmlformats.org/package/2006/relationships"><Relationship Id="rId10" Type="http://schemas.openxmlformats.org/officeDocument/2006/relationships/image" Target="../media/image57.png"/><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5.png"/><Relationship Id="rId4" Type="http://schemas.openxmlformats.org/officeDocument/2006/relationships/image" Target="../media/image71.png"/><Relationship Id="rId9" Type="http://schemas.openxmlformats.org/officeDocument/2006/relationships/image" Target="../media/image50.png"/><Relationship Id="rId5" Type="http://schemas.openxmlformats.org/officeDocument/2006/relationships/image" Target="../media/image54.png"/><Relationship Id="rId6" Type="http://schemas.openxmlformats.org/officeDocument/2006/relationships/image" Target="../media/image72.png"/><Relationship Id="rId7" Type="http://schemas.openxmlformats.org/officeDocument/2006/relationships/image" Target="../media/image17.png"/><Relationship Id="rId8" Type="http://schemas.openxmlformats.org/officeDocument/2006/relationships/image" Target="../media/image4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7.png"/><Relationship Id="rId4" Type="http://schemas.openxmlformats.org/officeDocument/2006/relationships/image" Target="../media/image7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12.png"/><Relationship Id="rId5" Type="http://schemas.openxmlformats.org/officeDocument/2006/relationships/image" Target="../media/image2.png"/><Relationship Id="rId6" Type="http://schemas.openxmlformats.org/officeDocument/2006/relationships/image" Target="../media/image7.png"/><Relationship Id="rId7"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7.png"/></Relationships>
</file>

<file path=ppt/slides/_rels/slide5.xml.rels><?xml version="1.0" encoding="UTF-8" standalone="yes"?><Relationships xmlns="http://schemas.openxmlformats.org/package/2006/relationships"><Relationship Id="rId20" Type="http://schemas.openxmlformats.org/officeDocument/2006/relationships/image" Target="../media/image28.png"/><Relationship Id="rId11" Type="http://schemas.openxmlformats.org/officeDocument/2006/relationships/image" Target="../media/image5.png"/><Relationship Id="rId10" Type="http://schemas.openxmlformats.org/officeDocument/2006/relationships/image" Target="../media/image13.png"/><Relationship Id="rId13" Type="http://schemas.openxmlformats.org/officeDocument/2006/relationships/image" Target="../media/image43.png"/><Relationship Id="rId12"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7.png"/><Relationship Id="rId4" Type="http://schemas.openxmlformats.org/officeDocument/2006/relationships/image" Target="../media/image4.png"/><Relationship Id="rId9" Type="http://schemas.openxmlformats.org/officeDocument/2006/relationships/image" Target="../media/image3.png"/><Relationship Id="rId15" Type="http://schemas.openxmlformats.org/officeDocument/2006/relationships/image" Target="../media/image30.png"/><Relationship Id="rId14" Type="http://schemas.openxmlformats.org/officeDocument/2006/relationships/image" Target="../media/image23.png"/><Relationship Id="rId17" Type="http://schemas.openxmlformats.org/officeDocument/2006/relationships/image" Target="../media/image27.png"/><Relationship Id="rId16" Type="http://schemas.openxmlformats.org/officeDocument/2006/relationships/image" Target="../media/image24.png"/><Relationship Id="rId5" Type="http://schemas.openxmlformats.org/officeDocument/2006/relationships/image" Target="../media/image10.png"/><Relationship Id="rId19" Type="http://schemas.openxmlformats.org/officeDocument/2006/relationships/image" Target="../media/image14.png"/><Relationship Id="rId6" Type="http://schemas.openxmlformats.org/officeDocument/2006/relationships/image" Target="../media/image32.png"/><Relationship Id="rId18" Type="http://schemas.openxmlformats.org/officeDocument/2006/relationships/image" Target="../media/image46.png"/><Relationship Id="rId7" Type="http://schemas.openxmlformats.org/officeDocument/2006/relationships/image" Target="../media/image8.png"/><Relationship Id="rId8"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7.png"/><Relationship Id="rId4" Type="http://schemas.openxmlformats.org/officeDocument/2006/relationships/image" Target="../media/image52.png"/><Relationship Id="rId5" Type="http://schemas.openxmlformats.org/officeDocument/2006/relationships/image" Target="../media/image82.png"/><Relationship Id="rId6" Type="http://schemas.openxmlformats.org/officeDocument/2006/relationships/image" Target="../media/image38.png"/><Relationship Id="rId7" Type="http://schemas.openxmlformats.org/officeDocument/2006/relationships/image" Target="../media/image74.png"/><Relationship Id="rId8" Type="http://schemas.openxmlformats.org/officeDocument/2006/relationships/image" Target="../media/image29.png"/></Relationships>
</file>

<file path=ppt/slides/_rels/slide7.xml.rels><?xml version="1.0" encoding="UTF-8" standalone="yes"?><Relationships xmlns="http://schemas.openxmlformats.org/package/2006/relationships"><Relationship Id="rId10" Type="http://schemas.openxmlformats.org/officeDocument/2006/relationships/image" Target="../media/image70.png"/><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7.png"/><Relationship Id="rId4" Type="http://schemas.openxmlformats.org/officeDocument/2006/relationships/image" Target="../media/image31.png"/><Relationship Id="rId9" Type="http://schemas.openxmlformats.org/officeDocument/2006/relationships/image" Target="../media/image36.png"/><Relationship Id="rId5" Type="http://schemas.openxmlformats.org/officeDocument/2006/relationships/image" Target="../media/image51.png"/><Relationship Id="rId6" Type="http://schemas.openxmlformats.org/officeDocument/2006/relationships/image" Target="../media/image37.png"/><Relationship Id="rId7" Type="http://schemas.openxmlformats.org/officeDocument/2006/relationships/image" Target="../media/image34.png"/><Relationship Id="rId8" Type="http://schemas.openxmlformats.org/officeDocument/2006/relationships/image" Target="../media/image33.png"/></Relationships>
</file>

<file path=ppt/slides/_rels/slide8.xml.rels><?xml version="1.0" encoding="UTF-8" standalone="yes"?><Relationships xmlns="http://schemas.openxmlformats.org/package/2006/relationships"><Relationship Id="rId11" Type="http://schemas.openxmlformats.org/officeDocument/2006/relationships/image" Target="../media/image64.png"/><Relationship Id="rId10" Type="http://schemas.openxmlformats.org/officeDocument/2006/relationships/image" Target="../media/image45.png"/><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7.png"/><Relationship Id="rId4" Type="http://schemas.openxmlformats.org/officeDocument/2006/relationships/image" Target="../media/image75.png"/><Relationship Id="rId9" Type="http://schemas.openxmlformats.org/officeDocument/2006/relationships/image" Target="../media/image66.png"/><Relationship Id="rId5" Type="http://schemas.openxmlformats.org/officeDocument/2006/relationships/image" Target="../media/image39.png"/><Relationship Id="rId6" Type="http://schemas.openxmlformats.org/officeDocument/2006/relationships/image" Target="../media/image58.png"/><Relationship Id="rId7" Type="http://schemas.openxmlformats.org/officeDocument/2006/relationships/image" Target="../media/image42.png"/><Relationship Id="rId8" Type="http://schemas.openxmlformats.org/officeDocument/2006/relationships/image" Target="../media/image4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7.png"/><Relationship Id="rId4"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 name="Shape 15"/>
        <p:cNvGrpSpPr/>
        <p:nvPr/>
      </p:nvGrpSpPr>
      <p:grpSpPr>
        <a:xfrm>
          <a:off x="0" y="0"/>
          <a:ext cx="0" cy="0"/>
          <a:chOff x="0" y="0"/>
          <a:chExt cx="0" cy="0"/>
        </a:xfrm>
      </p:grpSpPr>
      <p:sp>
        <p:nvSpPr>
          <p:cNvPr id="16" name="Google Shape;16;p3"/>
          <p:cNvSpPr/>
          <p:nvPr/>
        </p:nvSpPr>
        <p:spPr>
          <a:xfrm>
            <a:off x="12320540" y="0"/>
            <a:ext cx="12066508" cy="13716000"/>
          </a:xfrm>
          <a:prstGeom prst="rect">
            <a:avLst/>
          </a:prstGeom>
          <a:solidFill>
            <a:srgbClr val="F6F6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19" name="Google Shape;19;p3"/>
          <p:cNvSpPr/>
          <p:nvPr/>
        </p:nvSpPr>
        <p:spPr>
          <a:xfrm>
            <a:off x="1016127" y="9969500"/>
            <a:ext cx="3594549"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a:off x="1143143" y="10096500"/>
            <a:ext cx="3442130"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YOUR NAME /POSITION</a:t>
            </a:r>
            <a:endParaRPr b="0" i="0" sz="2400" u="none" cap="none" strike="noStrike">
              <a:solidFill>
                <a:schemeClr val="dk1"/>
              </a:solidFill>
              <a:latin typeface="Calibri"/>
              <a:ea typeface="Calibri"/>
              <a:cs typeface="Calibri"/>
              <a:sym typeface="Calibri"/>
            </a:endParaRPr>
          </a:p>
        </p:txBody>
      </p:sp>
      <p:sp>
        <p:nvSpPr>
          <p:cNvPr id="21" name="Google Shape;21;p3"/>
          <p:cNvSpPr/>
          <p:nvPr/>
        </p:nvSpPr>
        <p:spPr>
          <a:xfrm>
            <a:off x="19636654" y="8128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a:off x="19763670" y="9398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23" name="Google Shape;23;p3"/>
          <p:cNvSpPr/>
          <p:nvPr/>
        </p:nvSpPr>
        <p:spPr>
          <a:xfrm>
            <a:off x="16651781" y="7086600"/>
            <a:ext cx="3073784"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a:off x="16778797" y="7213600"/>
            <a:ext cx="2921365"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Add an image here</a:t>
            </a:r>
            <a:endParaRPr b="0" i="0" sz="2400" u="none" cap="none" strike="noStrike">
              <a:solidFill>
                <a:schemeClr val="dk1"/>
              </a:solidFill>
              <a:latin typeface="Calibri"/>
              <a:ea typeface="Calibri"/>
              <a:cs typeface="Calibri"/>
              <a:sym typeface="Calibri"/>
            </a:endParaRPr>
          </a:p>
        </p:txBody>
      </p:sp>
      <p:sp>
        <p:nvSpPr>
          <p:cNvPr id="25" name="Google Shape;25;p3"/>
          <p:cNvSpPr/>
          <p:nvPr/>
        </p:nvSpPr>
        <p:spPr>
          <a:xfrm>
            <a:off x="1016127" y="7048500"/>
            <a:ext cx="9234054"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a:off x="1143143" y="7175500"/>
            <a:ext cx="9081635" cy="1473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This is an explication, you may add some words about your company, people, what you do. You may edit this text and add some information</a:t>
            </a:r>
            <a:endParaRPr b="0" i="0" sz="2400" u="none" cap="none" strike="noStrike">
              <a:solidFill>
                <a:schemeClr val="dk1"/>
              </a:solidFill>
              <a:latin typeface="Calibri"/>
              <a:ea typeface="Calibri"/>
              <a:cs typeface="Calibri"/>
              <a:sym typeface="Calibri"/>
            </a:endParaRPr>
          </a:p>
        </p:txBody>
      </p:sp>
      <p:sp>
        <p:nvSpPr>
          <p:cNvPr id="27" name="Google Shape;27;p3"/>
          <p:cNvSpPr/>
          <p:nvPr/>
        </p:nvSpPr>
        <p:spPr>
          <a:xfrm>
            <a:off x="1016127" y="5207000"/>
            <a:ext cx="7849581"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a:off x="1143143" y="5334000"/>
            <a:ext cx="8002000"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WHO WE ARE</a:t>
            </a:r>
            <a:endParaRPr b="0" i="0" sz="9600" u="none" cap="none" strike="noStrike">
              <a:solidFill>
                <a:schemeClr val="dk1"/>
              </a:solidFill>
              <a:latin typeface="Calibri"/>
              <a:ea typeface="Calibri"/>
              <a:cs typeface="Calibri"/>
              <a:sym typeface="Calibri"/>
            </a:endParaRPr>
          </a:p>
        </p:txBody>
      </p:sp>
      <p:pic>
        <p:nvPicPr>
          <p:cNvPr descr=" " id="29" name="Google Shape;29;p3"/>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8" name="Shape 398"/>
        <p:cNvGrpSpPr/>
        <p:nvPr/>
      </p:nvGrpSpPr>
      <p:grpSpPr>
        <a:xfrm>
          <a:off x="0" y="0"/>
          <a:ext cx="0" cy="0"/>
          <a:chOff x="0" y="0"/>
          <a:chExt cx="0" cy="0"/>
        </a:xfrm>
      </p:grpSpPr>
      <p:sp>
        <p:nvSpPr>
          <p:cNvPr id="399" name="Google Shape;399;p12"/>
          <p:cNvSpPr/>
          <p:nvPr/>
        </p:nvSpPr>
        <p:spPr>
          <a:xfrm>
            <a:off x="13171546" y="1905000"/>
            <a:ext cx="4801200" cy="11811000"/>
          </a:xfrm>
          <a:prstGeom prst="rect">
            <a:avLst/>
          </a:prstGeom>
          <a:solidFill>
            <a:srgbClr val="F6F6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12"/>
          <p:cNvSpPr/>
          <p:nvPr/>
        </p:nvSpPr>
        <p:spPr>
          <a:xfrm>
            <a:off x="1016127" y="2895600"/>
            <a:ext cx="3632654"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12"/>
          <p:cNvSpPr/>
          <p:nvPr/>
        </p:nvSpPr>
        <p:spPr>
          <a:xfrm>
            <a:off x="1143143" y="3022600"/>
            <a:ext cx="3785073"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PRICE</a:t>
            </a:r>
            <a:endParaRPr b="0" i="0" sz="9600" u="none" cap="none" strike="noStrike">
              <a:solidFill>
                <a:schemeClr val="dk1"/>
              </a:solidFill>
              <a:latin typeface="Calibri"/>
              <a:ea typeface="Calibri"/>
              <a:cs typeface="Calibri"/>
              <a:sym typeface="Calibri"/>
            </a:endParaRPr>
          </a:p>
        </p:txBody>
      </p:sp>
      <p:pic>
        <p:nvPicPr>
          <p:cNvPr descr=" " id="402" name="Google Shape;402;p12"/>
          <p:cNvPicPr preferRelativeResize="0"/>
          <p:nvPr/>
        </p:nvPicPr>
        <p:blipFill rotWithShape="1">
          <a:blip r:embed="rId3">
            <a:alphaModFix/>
          </a:blip>
          <a:srcRect b="0" l="0" r="0" t="0"/>
          <a:stretch/>
        </p:blipFill>
        <p:spPr>
          <a:xfrm>
            <a:off x="13133441" y="2336800"/>
            <a:ext cx="12702" cy="9385300"/>
          </a:xfrm>
          <a:prstGeom prst="rect">
            <a:avLst/>
          </a:prstGeom>
          <a:noFill/>
          <a:ln>
            <a:noFill/>
          </a:ln>
        </p:spPr>
      </p:pic>
      <p:pic>
        <p:nvPicPr>
          <p:cNvPr descr=" " id="403" name="Google Shape;403;p12"/>
          <p:cNvPicPr preferRelativeResize="0"/>
          <p:nvPr/>
        </p:nvPicPr>
        <p:blipFill rotWithShape="1">
          <a:blip r:embed="rId4">
            <a:alphaModFix/>
          </a:blip>
          <a:srcRect b="0" l="0" r="0" t="0"/>
          <a:stretch/>
        </p:blipFill>
        <p:spPr>
          <a:xfrm>
            <a:off x="9310264" y="10223500"/>
            <a:ext cx="3581848" cy="12700"/>
          </a:xfrm>
          <a:prstGeom prst="rect">
            <a:avLst/>
          </a:prstGeom>
          <a:noFill/>
          <a:ln>
            <a:noFill/>
          </a:ln>
        </p:spPr>
      </p:pic>
      <p:pic>
        <p:nvPicPr>
          <p:cNvPr descr=" " id="404" name="Google Shape;404;p12"/>
          <p:cNvPicPr preferRelativeResize="0"/>
          <p:nvPr/>
        </p:nvPicPr>
        <p:blipFill rotWithShape="1">
          <a:blip r:embed="rId5">
            <a:alphaModFix/>
          </a:blip>
          <a:srcRect b="0" l="0" r="0" t="0"/>
          <a:stretch/>
        </p:blipFill>
        <p:spPr>
          <a:xfrm>
            <a:off x="13476384" y="10223500"/>
            <a:ext cx="4001000" cy="12700"/>
          </a:xfrm>
          <a:prstGeom prst="rect">
            <a:avLst/>
          </a:prstGeom>
          <a:noFill/>
          <a:ln>
            <a:noFill/>
          </a:ln>
        </p:spPr>
      </p:pic>
      <p:pic>
        <p:nvPicPr>
          <p:cNvPr descr=" " id="405" name="Google Shape;405;p12"/>
          <p:cNvPicPr preferRelativeResize="0"/>
          <p:nvPr/>
        </p:nvPicPr>
        <p:blipFill rotWithShape="1">
          <a:blip r:embed="rId5">
            <a:alphaModFix/>
          </a:blip>
          <a:srcRect b="0" l="0" r="0" t="0"/>
          <a:stretch/>
        </p:blipFill>
        <p:spPr>
          <a:xfrm>
            <a:off x="18417302" y="10223500"/>
            <a:ext cx="4001000" cy="12700"/>
          </a:xfrm>
          <a:prstGeom prst="rect">
            <a:avLst/>
          </a:prstGeom>
          <a:noFill/>
          <a:ln>
            <a:noFill/>
          </a:ln>
        </p:spPr>
      </p:pic>
      <p:pic>
        <p:nvPicPr>
          <p:cNvPr descr=" " id="406" name="Google Shape;406;p12"/>
          <p:cNvPicPr preferRelativeResize="0"/>
          <p:nvPr/>
        </p:nvPicPr>
        <p:blipFill rotWithShape="1">
          <a:blip r:embed="rId6">
            <a:alphaModFix/>
          </a:blip>
          <a:srcRect b="0" l="0" r="0" t="0"/>
          <a:stretch/>
        </p:blipFill>
        <p:spPr>
          <a:xfrm>
            <a:off x="17960045" y="3035300"/>
            <a:ext cx="12702" cy="8686800"/>
          </a:xfrm>
          <a:prstGeom prst="rect">
            <a:avLst/>
          </a:prstGeom>
          <a:noFill/>
          <a:ln>
            <a:noFill/>
          </a:ln>
        </p:spPr>
      </p:pic>
      <p:sp>
        <p:nvSpPr>
          <p:cNvPr id="407" name="Google Shape;407;p12"/>
          <p:cNvSpPr/>
          <p:nvPr/>
        </p:nvSpPr>
        <p:spPr>
          <a:xfrm>
            <a:off x="9411876" y="49149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08" name="Google Shape;408;p12"/>
          <p:cNvSpPr/>
          <p:nvPr/>
        </p:nvSpPr>
        <p:spPr>
          <a:xfrm>
            <a:off x="9411876" y="57912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09" name="Google Shape;409;p12"/>
          <p:cNvSpPr/>
          <p:nvPr/>
        </p:nvSpPr>
        <p:spPr>
          <a:xfrm>
            <a:off x="13971746" y="4914900"/>
            <a:ext cx="3579731" cy="7598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410" name="Google Shape;410;p12"/>
          <p:cNvSpPr/>
          <p:nvPr/>
        </p:nvSpPr>
        <p:spPr>
          <a:xfrm>
            <a:off x="18874559" y="4914900"/>
            <a:ext cx="3579731" cy="7598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411" name="Google Shape;411;p12"/>
          <p:cNvSpPr/>
          <p:nvPr/>
        </p:nvSpPr>
        <p:spPr>
          <a:xfrm>
            <a:off x="13971746" y="5753100"/>
            <a:ext cx="3579731" cy="7598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412" name="Google Shape;412;p12"/>
          <p:cNvSpPr/>
          <p:nvPr/>
        </p:nvSpPr>
        <p:spPr>
          <a:xfrm>
            <a:off x="18874559" y="57531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13" name="Google Shape;413;p12"/>
          <p:cNvSpPr/>
          <p:nvPr/>
        </p:nvSpPr>
        <p:spPr>
          <a:xfrm>
            <a:off x="13971746" y="6591300"/>
            <a:ext cx="3579731" cy="7598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414" name="Google Shape;414;p12"/>
          <p:cNvSpPr/>
          <p:nvPr/>
        </p:nvSpPr>
        <p:spPr>
          <a:xfrm>
            <a:off x="18874559" y="6591300"/>
            <a:ext cx="3579731" cy="7598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415" name="Google Shape;415;p12"/>
          <p:cNvSpPr/>
          <p:nvPr/>
        </p:nvSpPr>
        <p:spPr>
          <a:xfrm>
            <a:off x="13971746" y="74295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16" name="Google Shape;416;p12"/>
          <p:cNvSpPr/>
          <p:nvPr/>
        </p:nvSpPr>
        <p:spPr>
          <a:xfrm>
            <a:off x="18874559" y="7429500"/>
            <a:ext cx="3579731" cy="7598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417" name="Google Shape;417;p12"/>
          <p:cNvSpPr/>
          <p:nvPr/>
        </p:nvSpPr>
        <p:spPr>
          <a:xfrm>
            <a:off x="9411876" y="66675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18" name="Google Shape;418;p12"/>
          <p:cNvSpPr/>
          <p:nvPr/>
        </p:nvSpPr>
        <p:spPr>
          <a:xfrm>
            <a:off x="9411876" y="75438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19" name="Google Shape;419;p12"/>
          <p:cNvSpPr/>
          <p:nvPr/>
        </p:nvSpPr>
        <p:spPr>
          <a:xfrm>
            <a:off x="9411876" y="84201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20" name="Google Shape;420;p12"/>
          <p:cNvSpPr/>
          <p:nvPr/>
        </p:nvSpPr>
        <p:spPr>
          <a:xfrm>
            <a:off x="9183248" y="11049000"/>
            <a:ext cx="3759670" cy="93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12"/>
          <p:cNvSpPr/>
          <p:nvPr/>
        </p:nvSpPr>
        <p:spPr>
          <a:xfrm>
            <a:off x="9310264" y="111760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22" name="Google Shape;422;p12"/>
          <p:cNvSpPr/>
          <p:nvPr/>
        </p:nvSpPr>
        <p:spPr>
          <a:xfrm>
            <a:off x="8827603" y="3695700"/>
            <a:ext cx="1600400"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12"/>
          <p:cNvSpPr/>
          <p:nvPr/>
        </p:nvSpPr>
        <p:spPr>
          <a:xfrm>
            <a:off x="8954619" y="3822700"/>
            <a:ext cx="1579231" cy="114723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5500"/>
              <a:buFont typeface="Sintony"/>
              <a:buNone/>
            </a:pPr>
            <a:r>
              <a:rPr b="1" i="0" lang="en-US" sz="5500" u="none" cap="none" strike="noStrike">
                <a:solidFill>
                  <a:srgbClr val="171717"/>
                </a:solidFill>
                <a:latin typeface="Sintony"/>
                <a:ea typeface="Sintony"/>
                <a:cs typeface="Sintony"/>
                <a:sym typeface="Sintony"/>
              </a:rPr>
              <a:t>$15</a:t>
            </a:r>
            <a:endParaRPr b="0" i="0" sz="5500" u="none" cap="none" strike="noStrike">
              <a:solidFill>
                <a:schemeClr val="dk1"/>
              </a:solidFill>
              <a:latin typeface="Calibri"/>
              <a:ea typeface="Calibri"/>
              <a:cs typeface="Calibri"/>
              <a:sym typeface="Calibri"/>
            </a:endParaRPr>
          </a:p>
        </p:txBody>
      </p:sp>
      <p:sp>
        <p:nvSpPr>
          <p:cNvPr id="424" name="Google Shape;424;p12"/>
          <p:cNvSpPr/>
          <p:nvPr/>
        </p:nvSpPr>
        <p:spPr>
          <a:xfrm>
            <a:off x="9183248" y="10401300"/>
            <a:ext cx="1879835"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12"/>
          <p:cNvSpPr/>
          <p:nvPr/>
        </p:nvSpPr>
        <p:spPr>
          <a:xfrm>
            <a:off x="9310264" y="10528300"/>
            <a:ext cx="1727416"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Basic Price</a:t>
            </a:r>
            <a:endParaRPr b="0" i="0" sz="2400" u="none" cap="none" strike="noStrike">
              <a:solidFill>
                <a:schemeClr val="dk1"/>
              </a:solidFill>
              <a:latin typeface="Calibri"/>
              <a:ea typeface="Calibri"/>
              <a:cs typeface="Calibri"/>
              <a:sym typeface="Calibri"/>
            </a:endParaRPr>
          </a:p>
        </p:txBody>
      </p:sp>
      <p:sp>
        <p:nvSpPr>
          <p:cNvPr id="426" name="Google Shape;426;p12"/>
          <p:cNvSpPr/>
          <p:nvPr/>
        </p:nvSpPr>
        <p:spPr>
          <a:xfrm>
            <a:off x="13514489" y="8686800"/>
            <a:ext cx="1155844" cy="838200"/>
          </a:xfrm>
          <a:prstGeom prst="roundRect">
            <a:avLst>
              <a:gd fmla="val 7636" name="adj"/>
            </a:avLst>
          </a:prstGeom>
          <a:noFill/>
          <a:ln cap="flat" cmpd="sng" w="127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12"/>
          <p:cNvSpPr/>
          <p:nvPr/>
        </p:nvSpPr>
        <p:spPr>
          <a:xfrm>
            <a:off x="13705013" y="8877300"/>
            <a:ext cx="876410" cy="5588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+ 125</a:t>
            </a:r>
            <a:endParaRPr b="0" i="0" sz="2400" u="none" cap="none" strike="noStrike">
              <a:solidFill>
                <a:schemeClr val="dk1"/>
              </a:solidFill>
              <a:latin typeface="Calibri"/>
              <a:ea typeface="Calibri"/>
              <a:cs typeface="Calibri"/>
              <a:sym typeface="Calibri"/>
            </a:endParaRPr>
          </a:p>
        </p:txBody>
      </p:sp>
      <p:sp>
        <p:nvSpPr>
          <p:cNvPr id="428" name="Google Shape;428;p12"/>
          <p:cNvSpPr/>
          <p:nvPr/>
        </p:nvSpPr>
        <p:spPr>
          <a:xfrm>
            <a:off x="18569721" y="8686800"/>
            <a:ext cx="1232054" cy="838200"/>
          </a:xfrm>
          <a:prstGeom prst="roundRect">
            <a:avLst>
              <a:gd fmla="val 7636" name="adj"/>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12"/>
          <p:cNvSpPr/>
          <p:nvPr/>
        </p:nvSpPr>
        <p:spPr>
          <a:xfrm>
            <a:off x="18760245" y="8877300"/>
            <a:ext cx="952619" cy="5588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FFFF"/>
              </a:buClr>
              <a:buSzPts val="2400"/>
              <a:buFont typeface="Poppins Medium"/>
              <a:buNone/>
            </a:pPr>
            <a:r>
              <a:rPr b="0" i="0" lang="en-US" sz="2400" u="none" cap="none" strike="noStrike">
                <a:solidFill>
                  <a:srgbClr val="FFFFFF"/>
                </a:solidFill>
                <a:latin typeface="Poppins Medium"/>
                <a:ea typeface="Poppins Medium"/>
                <a:cs typeface="Poppins Medium"/>
                <a:sym typeface="Poppins Medium"/>
              </a:rPr>
              <a:t>+ 225</a:t>
            </a:r>
            <a:endParaRPr b="0" i="0" sz="2400" u="none" cap="none" strike="noStrike">
              <a:solidFill>
                <a:schemeClr val="dk1"/>
              </a:solidFill>
              <a:latin typeface="Calibri"/>
              <a:ea typeface="Calibri"/>
              <a:cs typeface="Calibri"/>
              <a:sym typeface="Calibri"/>
            </a:endParaRPr>
          </a:p>
        </p:txBody>
      </p:sp>
      <p:sp>
        <p:nvSpPr>
          <p:cNvPr id="430" name="Google Shape;430;p12"/>
          <p:cNvSpPr/>
          <p:nvPr/>
        </p:nvSpPr>
        <p:spPr>
          <a:xfrm>
            <a:off x="13133441" y="2197100"/>
            <a:ext cx="1778222" cy="673100"/>
          </a:xfrm>
          <a:prstGeom prst="roundRect">
            <a:avLst>
              <a:gd fmla="val 9509" name="adj"/>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12"/>
          <p:cNvSpPr/>
          <p:nvPr/>
        </p:nvSpPr>
        <p:spPr>
          <a:xfrm>
            <a:off x="13323965" y="2387600"/>
            <a:ext cx="1473384" cy="368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FFFF"/>
              </a:buClr>
              <a:buSzPts val="1800"/>
              <a:buFont typeface="Sintony"/>
              <a:buNone/>
            </a:pPr>
            <a:r>
              <a:rPr b="1" i="0" lang="en-US" sz="1800" u="none" cap="none" strike="noStrike">
                <a:solidFill>
                  <a:srgbClr val="FFFFFF"/>
                </a:solidFill>
                <a:latin typeface="Sintony"/>
                <a:ea typeface="Sintony"/>
                <a:cs typeface="Sintony"/>
                <a:sym typeface="Sintony"/>
              </a:rPr>
              <a:t>BESTSELLER</a:t>
            </a:r>
            <a:endParaRPr b="0" i="0" sz="1800" u="none" cap="none" strike="noStrike">
              <a:solidFill>
                <a:schemeClr val="dk1"/>
              </a:solidFill>
              <a:latin typeface="Calibri"/>
              <a:ea typeface="Calibri"/>
              <a:cs typeface="Calibri"/>
              <a:sym typeface="Calibri"/>
            </a:endParaRPr>
          </a:p>
        </p:txBody>
      </p:sp>
      <p:sp>
        <p:nvSpPr>
          <p:cNvPr id="432" name="Google Shape;432;p12"/>
          <p:cNvSpPr/>
          <p:nvPr/>
        </p:nvSpPr>
        <p:spPr>
          <a:xfrm>
            <a:off x="14898962" y="8483600"/>
            <a:ext cx="231168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12"/>
          <p:cNvSpPr/>
          <p:nvPr/>
        </p:nvSpPr>
        <p:spPr>
          <a:xfrm>
            <a:off x="15025978" y="8610600"/>
            <a:ext cx="2133867" cy="1104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t>
            </a:r>
            <a:endParaRPr b="0" i="0" sz="1800" u="none" cap="none" strike="noStrike">
              <a:solidFill>
                <a:schemeClr val="dk1"/>
              </a:solidFill>
              <a:latin typeface="Calibri"/>
              <a:ea typeface="Calibri"/>
              <a:cs typeface="Calibri"/>
              <a:sym typeface="Calibri"/>
            </a:endParaRPr>
          </a:p>
        </p:txBody>
      </p:sp>
      <p:sp>
        <p:nvSpPr>
          <p:cNvPr id="434" name="Google Shape;434;p12"/>
          <p:cNvSpPr/>
          <p:nvPr/>
        </p:nvSpPr>
        <p:spPr>
          <a:xfrm>
            <a:off x="13844730" y="11049000"/>
            <a:ext cx="3759670" cy="93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12"/>
          <p:cNvSpPr/>
          <p:nvPr/>
        </p:nvSpPr>
        <p:spPr>
          <a:xfrm>
            <a:off x="13971746" y="11176000"/>
            <a:ext cx="3579731" cy="7598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436" name="Google Shape;436;p12"/>
          <p:cNvSpPr/>
          <p:nvPr/>
        </p:nvSpPr>
        <p:spPr>
          <a:xfrm>
            <a:off x="19954194" y="8483600"/>
            <a:ext cx="231168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12"/>
          <p:cNvSpPr/>
          <p:nvPr/>
        </p:nvSpPr>
        <p:spPr>
          <a:xfrm>
            <a:off x="20081210" y="8610600"/>
            <a:ext cx="2133867" cy="1104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t>
            </a:r>
            <a:endParaRPr b="0" i="0" sz="1800" u="none" cap="none" strike="noStrike">
              <a:solidFill>
                <a:schemeClr val="dk1"/>
              </a:solidFill>
              <a:latin typeface="Calibri"/>
              <a:ea typeface="Calibri"/>
              <a:cs typeface="Calibri"/>
              <a:sym typeface="Calibri"/>
            </a:endParaRPr>
          </a:p>
        </p:txBody>
      </p:sp>
      <p:sp>
        <p:nvSpPr>
          <p:cNvPr id="438" name="Google Shape;438;p12"/>
          <p:cNvSpPr/>
          <p:nvPr/>
        </p:nvSpPr>
        <p:spPr>
          <a:xfrm>
            <a:off x="18760245" y="11049000"/>
            <a:ext cx="3759670" cy="93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12"/>
          <p:cNvSpPr/>
          <p:nvPr/>
        </p:nvSpPr>
        <p:spPr>
          <a:xfrm>
            <a:off x="18887261" y="111760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440" name="Google Shape;440;p12"/>
          <p:cNvSpPr/>
          <p:nvPr/>
        </p:nvSpPr>
        <p:spPr>
          <a:xfrm>
            <a:off x="13489086" y="3695700"/>
            <a:ext cx="1600400"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12"/>
          <p:cNvSpPr/>
          <p:nvPr/>
        </p:nvSpPr>
        <p:spPr>
          <a:xfrm>
            <a:off x="13616102" y="3822700"/>
            <a:ext cx="1579231" cy="114723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5500"/>
              <a:buFont typeface="Sintony"/>
              <a:buNone/>
            </a:pPr>
            <a:r>
              <a:rPr b="1" i="0" lang="en-US" sz="5500" u="none" cap="none" strike="noStrike">
                <a:solidFill>
                  <a:srgbClr val="171717"/>
                </a:solidFill>
                <a:latin typeface="Sintony"/>
                <a:ea typeface="Sintony"/>
                <a:cs typeface="Sintony"/>
                <a:sym typeface="Sintony"/>
              </a:rPr>
              <a:t>$25</a:t>
            </a:r>
            <a:endParaRPr b="0" i="0" sz="5500" u="none" cap="none" strike="noStrike">
              <a:solidFill>
                <a:schemeClr val="dk1"/>
              </a:solidFill>
              <a:latin typeface="Calibri"/>
              <a:ea typeface="Calibri"/>
              <a:cs typeface="Calibri"/>
              <a:sym typeface="Calibri"/>
            </a:endParaRPr>
          </a:p>
        </p:txBody>
      </p:sp>
      <p:sp>
        <p:nvSpPr>
          <p:cNvPr id="442" name="Google Shape;442;p12"/>
          <p:cNvSpPr/>
          <p:nvPr/>
        </p:nvSpPr>
        <p:spPr>
          <a:xfrm>
            <a:off x="18430003" y="3695700"/>
            <a:ext cx="1600400"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12"/>
          <p:cNvSpPr/>
          <p:nvPr/>
        </p:nvSpPr>
        <p:spPr>
          <a:xfrm>
            <a:off x="18557019" y="3822700"/>
            <a:ext cx="1579231" cy="114723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5500"/>
              <a:buFont typeface="Sintony"/>
              <a:buNone/>
            </a:pPr>
            <a:r>
              <a:rPr b="1" i="0" lang="en-US" sz="5500" u="none" cap="none" strike="noStrike">
                <a:solidFill>
                  <a:srgbClr val="171717"/>
                </a:solidFill>
                <a:latin typeface="Sintony"/>
                <a:ea typeface="Sintony"/>
                <a:cs typeface="Sintony"/>
                <a:sym typeface="Sintony"/>
              </a:rPr>
              <a:t>$45</a:t>
            </a:r>
            <a:endParaRPr b="0" i="0" sz="5500" u="none" cap="none" strike="noStrike">
              <a:solidFill>
                <a:schemeClr val="dk1"/>
              </a:solidFill>
              <a:latin typeface="Calibri"/>
              <a:ea typeface="Calibri"/>
              <a:cs typeface="Calibri"/>
              <a:sym typeface="Calibri"/>
            </a:endParaRPr>
          </a:p>
        </p:txBody>
      </p:sp>
      <p:sp>
        <p:nvSpPr>
          <p:cNvPr id="444" name="Google Shape;444;p12"/>
          <p:cNvSpPr/>
          <p:nvPr/>
        </p:nvSpPr>
        <p:spPr>
          <a:xfrm>
            <a:off x="18785648" y="10375900"/>
            <a:ext cx="2451406"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12"/>
          <p:cNvSpPr/>
          <p:nvPr/>
        </p:nvSpPr>
        <p:spPr>
          <a:xfrm>
            <a:off x="18912664" y="10502900"/>
            <a:ext cx="229898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Extended Price</a:t>
            </a:r>
            <a:endParaRPr b="0" i="0" sz="2400" u="none" cap="none" strike="noStrike">
              <a:solidFill>
                <a:schemeClr val="dk1"/>
              </a:solidFill>
              <a:latin typeface="Calibri"/>
              <a:ea typeface="Calibri"/>
              <a:cs typeface="Calibri"/>
              <a:sym typeface="Calibri"/>
            </a:endParaRPr>
          </a:p>
        </p:txBody>
      </p:sp>
      <p:sp>
        <p:nvSpPr>
          <p:cNvPr id="446" name="Google Shape;446;p12"/>
          <p:cNvSpPr/>
          <p:nvPr/>
        </p:nvSpPr>
        <p:spPr>
          <a:xfrm>
            <a:off x="13844730" y="10375900"/>
            <a:ext cx="2235479"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12"/>
          <p:cNvSpPr/>
          <p:nvPr/>
        </p:nvSpPr>
        <p:spPr>
          <a:xfrm>
            <a:off x="13971746" y="10502900"/>
            <a:ext cx="2083060"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Regular Price</a:t>
            </a:r>
            <a:endParaRPr b="0" i="0" sz="2400" u="none" cap="none" strike="noStrike">
              <a:solidFill>
                <a:schemeClr val="dk1"/>
              </a:solidFill>
              <a:latin typeface="Calibri"/>
              <a:ea typeface="Calibri"/>
              <a:cs typeface="Calibri"/>
              <a:sym typeface="Calibri"/>
            </a:endParaRPr>
          </a:p>
        </p:txBody>
      </p:sp>
      <p:pic>
        <p:nvPicPr>
          <p:cNvPr descr=" " id="448" name="Google Shape;448;p12"/>
          <p:cNvPicPr preferRelativeResize="0"/>
          <p:nvPr/>
        </p:nvPicPr>
        <p:blipFill rotWithShape="1">
          <a:blip r:embed="rId7">
            <a:alphaModFix/>
          </a:blip>
          <a:srcRect b="0" l="0" r="0" t="0"/>
          <a:stretch/>
        </p:blipFill>
        <p:spPr>
          <a:xfrm>
            <a:off x="1016127" y="1892300"/>
            <a:ext cx="22354794" cy="12700"/>
          </a:xfrm>
          <a:prstGeom prst="rect">
            <a:avLst/>
          </a:prstGeom>
          <a:noFill/>
          <a:ln>
            <a:noFill/>
          </a:ln>
        </p:spPr>
      </p:pic>
      <p:sp>
        <p:nvSpPr>
          <p:cNvPr id="449" name="Google Shape;449;p12"/>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12"/>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451" name="Google Shape;451;p12"/>
          <p:cNvSpPr/>
          <p:nvPr/>
        </p:nvSpPr>
        <p:spPr>
          <a:xfrm>
            <a:off x="6515914" y="546100"/>
            <a:ext cx="15241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12"/>
          <p:cNvSpPr/>
          <p:nvPr/>
        </p:nvSpPr>
        <p:spPr>
          <a:xfrm>
            <a:off x="6642930" y="863600"/>
            <a:ext cx="129556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10  - 13</a:t>
            </a:r>
            <a:endParaRPr b="0" i="0" sz="2400" u="none" cap="none" strike="noStrike">
              <a:solidFill>
                <a:schemeClr val="dk1"/>
              </a:solidFill>
              <a:latin typeface="Calibri"/>
              <a:ea typeface="Calibri"/>
              <a:cs typeface="Calibri"/>
              <a:sym typeface="Calibri"/>
            </a:endParaRPr>
          </a:p>
        </p:txBody>
      </p:sp>
      <p:sp>
        <p:nvSpPr>
          <p:cNvPr id="453" name="Google Shape;453;p12"/>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12"/>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pic>
        <p:nvPicPr>
          <p:cNvPr descr=" " id="455" name="Google Shape;455;p12"/>
          <p:cNvPicPr preferRelativeResize="0"/>
          <p:nvPr/>
        </p:nvPicPr>
        <p:blipFill rotWithShape="1">
          <a:blip r:embed="rId8">
            <a:alphaModFix/>
          </a:blip>
          <a:srcRect b="0" l="0" r="0" t="0"/>
          <a:stretch/>
        </p:blipFill>
        <p:spPr>
          <a:xfrm>
            <a:off x="11621953" y="-139255500"/>
            <a:ext cx="0" cy="0"/>
          </a:xfrm>
          <a:prstGeom prst="rect">
            <a:avLst/>
          </a:prstGeom>
          <a:noFill/>
          <a:ln>
            <a:noFill/>
          </a:ln>
        </p:spPr>
      </p:pic>
      <p:pic>
        <p:nvPicPr>
          <p:cNvPr descr=" " id="456" name="Google Shape;456;p12"/>
          <p:cNvPicPr preferRelativeResize="0"/>
          <p:nvPr/>
        </p:nvPicPr>
        <p:blipFill rotWithShape="1">
          <a:blip r:embed="rId8">
            <a:alphaModFix/>
          </a:blip>
          <a:srcRect b="0" l="0" r="0" t="0"/>
          <a:stretch/>
        </p:blipFill>
        <p:spPr>
          <a:xfrm>
            <a:off x="11621953" y="-139255500"/>
            <a:ext cx="0" cy="0"/>
          </a:xfrm>
          <a:prstGeom prst="rect">
            <a:avLst/>
          </a:prstGeom>
          <a:noFill/>
          <a:ln>
            <a:noFill/>
          </a:ln>
        </p:spPr>
      </p:pic>
      <p:sp>
        <p:nvSpPr>
          <p:cNvPr id="457" name="Google Shape;457;p12"/>
          <p:cNvSpPr/>
          <p:nvPr/>
        </p:nvSpPr>
        <p:spPr>
          <a:xfrm>
            <a:off x="1511489" y="9918700"/>
            <a:ext cx="1625803" cy="1625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12"/>
          <p:cNvSpPr/>
          <p:nvPr/>
        </p:nvSpPr>
        <p:spPr>
          <a:xfrm>
            <a:off x="1803625" y="10439400"/>
            <a:ext cx="1193949"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FFFF"/>
              </a:buClr>
              <a:buSzPts val="3600"/>
              <a:buFont typeface="Sintony"/>
              <a:buNone/>
            </a:pPr>
            <a:r>
              <a:rPr b="1" i="0" lang="en-US" sz="3600" u="none" cap="none" strike="noStrike">
                <a:solidFill>
                  <a:srgbClr val="FFFFFF"/>
                </a:solidFill>
                <a:latin typeface="Sintony"/>
                <a:ea typeface="Sintony"/>
                <a:cs typeface="Sintony"/>
                <a:sym typeface="Sintony"/>
              </a:rPr>
              <a:t>%15</a:t>
            </a:r>
            <a:endParaRPr b="0" i="0" sz="3600" u="none" cap="none" strike="noStrike">
              <a:solidFill>
                <a:schemeClr val="dk1"/>
              </a:solidFill>
              <a:latin typeface="Calibri"/>
              <a:ea typeface="Calibri"/>
              <a:cs typeface="Calibri"/>
              <a:sym typeface="Calibri"/>
            </a:endParaRPr>
          </a:p>
        </p:txBody>
      </p:sp>
      <p:sp>
        <p:nvSpPr>
          <p:cNvPr id="459" name="Google Shape;459;p12"/>
          <p:cNvSpPr/>
          <p:nvPr/>
        </p:nvSpPr>
        <p:spPr>
          <a:xfrm>
            <a:off x="3607251" y="6375400"/>
            <a:ext cx="3848581" cy="299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12"/>
          <p:cNvSpPr/>
          <p:nvPr/>
        </p:nvSpPr>
        <p:spPr>
          <a:xfrm>
            <a:off x="3734267" y="6502400"/>
            <a:ext cx="3696162" cy="2844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
        <p:nvSpPr>
          <p:cNvPr id="461" name="Google Shape;461;p12"/>
          <p:cNvSpPr/>
          <p:nvPr/>
        </p:nvSpPr>
        <p:spPr>
          <a:xfrm>
            <a:off x="3607251" y="10375900"/>
            <a:ext cx="3848581"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12"/>
          <p:cNvSpPr/>
          <p:nvPr/>
        </p:nvSpPr>
        <p:spPr>
          <a:xfrm>
            <a:off x="3734267" y="10502900"/>
            <a:ext cx="3696162" cy="1016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t>
            </a:r>
            <a:endParaRPr b="0" i="0" sz="2400" u="none" cap="none" strike="noStrike">
              <a:solidFill>
                <a:schemeClr val="dk1"/>
              </a:solidFill>
              <a:latin typeface="Calibri"/>
              <a:ea typeface="Calibri"/>
              <a:cs typeface="Calibri"/>
              <a:sym typeface="Calibri"/>
            </a:endParaRPr>
          </a:p>
        </p:txBody>
      </p:sp>
      <p:pic>
        <p:nvPicPr>
          <p:cNvPr descr=" " id="463" name="Google Shape;463;p12"/>
          <p:cNvPicPr preferRelativeResize="0"/>
          <p:nvPr/>
        </p:nvPicPr>
        <p:blipFill rotWithShape="1">
          <a:blip r:embed="rId9">
            <a:alphaModFix/>
          </a:blip>
          <a:srcRect b="0" l="0" r="0" t="0"/>
          <a:stretch/>
        </p:blipFill>
        <p:spPr>
          <a:xfrm>
            <a:off x="8995806" y="6861076"/>
            <a:ext cx="143702" cy="143694"/>
          </a:xfrm>
          <a:prstGeom prst="rect">
            <a:avLst/>
          </a:prstGeom>
          <a:noFill/>
          <a:ln>
            <a:noFill/>
          </a:ln>
        </p:spPr>
      </p:pic>
      <p:pic>
        <p:nvPicPr>
          <p:cNvPr descr=" " id="464" name="Google Shape;464;p12"/>
          <p:cNvPicPr preferRelativeResize="0"/>
          <p:nvPr/>
        </p:nvPicPr>
        <p:blipFill rotWithShape="1">
          <a:blip r:embed="rId10">
            <a:alphaModFix/>
          </a:blip>
          <a:srcRect b="0" l="0" r="0" t="0"/>
          <a:stretch/>
        </p:blipFill>
        <p:spPr>
          <a:xfrm>
            <a:off x="8992724" y="6017183"/>
            <a:ext cx="209599" cy="135992"/>
          </a:xfrm>
          <a:prstGeom prst="rect">
            <a:avLst/>
          </a:prstGeom>
          <a:noFill/>
          <a:ln>
            <a:noFill/>
          </a:ln>
        </p:spPr>
      </p:pic>
      <p:pic>
        <p:nvPicPr>
          <p:cNvPr descr=" " id="465" name="Google Shape;465;p12"/>
          <p:cNvPicPr preferRelativeResize="0"/>
          <p:nvPr/>
        </p:nvPicPr>
        <p:blipFill rotWithShape="1">
          <a:blip r:embed="rId10">
            <a:alphaModFix/>
          </a:blip>
          <a:srcRect b="0" l="0" r="0" t="0"/>
          <a:stretch/>
        </p:blipFill>
        <p:spPr>
          <a:xfrm>
            <a:off x="8980022" y="5140883"/>
            <a:ext cx="209599" cy="135992"/>
          </a:xfrm>
          <a:prstGeom prst="rect">
            <a:avLst/>
          </a:prstGeom>
          <a:noFill/>
          <a:ln>
            <a:noFill/>
          </a:ln>
        </p:spPr>
      </p:pic>
      <p:pic>
        <p:nvPicPr>
          <p:cNvPr descr=" " id="466" name="Google Shape;466;p12"/>
          <p:cNvPicPr preferRelativeResize="0"/>
          <p:nvPr/>
        </p:nvPicPr>
        <p:blipFill rotWithShape="1">
          <a:blip r:embed="rId10">
            <a:alphaModFix/>
          </a:blip>
          <a:srcRect b="0" l="0" r="0" t="0"/>
          <a:stretch/>
        </p:blipFill>
        <p:spPr>
          <a:xfrm>
            <a:off x="13552594" y="6004483"/>
            <a:ext cx="209599" cy="135992"/>
          </a:xfrm>
          <a:prstGeom prst="rect">
            <a:avLst/>
          </a:prstGeom>
          <a:noFill/>
          <a:ln>
            <a:noFill/>
          </a:ln>
        </p:spPr>
      </p:pic>
      <p:pic>
        <p:nvPicPr>
          <p:cNvPr descr=" " id="467" name="Google Shape;467;p12"/>
          <p:cNvPicPr preferRelativeResize="0"/>
          <p:nvPr/>
        </p:nvPicPr>
        <p:blipFill rotWithShape="1">
          <a:blip r:embed="rId10">
            <a:alphaModFix/>
          </a:blip>
          <a:srcRect b="0" l="0" r="0" t="0"/>
          <a:stretch/>
        </p:blipFill>
        <p:spPr>
          <a:xfrm>
            <a:off x="18417302" y="5991783"/>
            <a:ext cx="209599" cy="135992"/>
          </a:xfrm>
          <a:prstGeom prst="rect">
            <a:avLst/>
          </a:prstGeom>
          <a:noFill/>
          <a:ln>
            <a:noFill/>
          </a:ln>
        </p:spPr>
      </p:pic>
      <p:pic>
        <p:nvPicPr>
          <p:cNvPr descr=" " id="468" name="Google Shape;468;p12"/>
          <p:cNvPicPr preferRelativeResize="0"/>
          <p:nvPr/>
        </p:nvPicPr>
        <p:blipFill rotWithShape="1">
          <a:blip r:embed="rId10">
            <a:alphaModFix/>
          </a:blip>
          <a:srcRect b="0" l="0" r="0" t="0"/>
          <a:stretch/>
        </p:blipFill>
        <p:spPr>
          <a:xfrm>
            <a:off x="13539892" y="5128183"/>
            <a:ext cx="209599" cy="135992"/>
          </a:xfrm>
          <a:prstGeom prst="rect">
            <a:avLst/>
          </a:prstGeom>
          <a:noFill/>
          <a:ln>
            <a:noFill/>
          </a:ln>
        </p:spPr>
      </p:pic>
      <p:pic>
        <p:nvPicPr>
          <p:cNvPr descr=" " id="469" name="Google Shape;469;p12"/>
          <p:cNvPicPr preferRelativeResize="0"/>
          <p:nvPr/>
        </p:nvPicPr>
        <p:blipFill rotWithShape="1">
          <a:blip r:embed="rId10">
            <a:alphaModFix/>
          </a:blip>
          <a:srcRect b="0" l="0" r="0" t="0"/>
          <a:stretch/>
        </p:blipFill>
        <p:spPr>
          <a:xfrm>
            <a:off x="18430003" y="5128183"/>
            <a:ext cx="209599" cy="135992"/>
          </a:xfrm>
          <a:prstGeom prst="rect">
            <a:avLst/>
          </a:prstGeom>
          <a:noFill/>
          <a:ln>
            <a:noFill/>
          </a:ln>
        </p:spPr>
      </p:pic>
      <p:pic>
        <p:nvPicPr>
          <p:cNvPr descr=" " id="470" name="Google Shape;470;p12"/>
          <p:cNvPicPr preferRelativeResize="0"/>
          <p:nvPr/>
        </p:nvPicPr>
        <p:blipFill rotWithShape="1">
          <a:blip r:embed="rId9">
            <a:alphaModFix/>
          </a:blip>
          <a:srcRect b="0" l="0" r="0" t="0"/>
          <a:stretch/>
        </p:blipFill>
        <p:spPr>
          <a:xfrm>
            <a:off x="8995806" y="7762776"/>
            <a:ext cx="143702" cy="143694"/>
          </a:xfrm>
          <a:prstGeom prst="rect">
            <a:avLst/>
          </a:prstGeom>
          <a:noFill/>
          <a:ln>
            <a:noFill/>
          </a:ln>
        </p:spPr>
      </p:pic>
      <p:pic>
        <p:nvPicPr>
          <p:cNvPr descr=" " id="471" name="Google Shape;471;p12"/>
          <p:cNvPicPr preferRelativeResize="0"/>
          <p:nvPr/>
        </p:nvPicPr>
        <p:blipFill rotWithShape="1">
          <a:blip r:embed="rId9">
            <a:alphaModFix/>
          </a:blip>
          <a:srcRect b="0" l="0" r="0" t="0"/>
          <a:stretch/>
        </p:blipFill>
        <p:spPr>
          <a:xfrm>
            <a:off x="8995806" y="8613676"/>
            <a:ext cx="143702" cy="143694"/>
          </a:xfrm>
          <a:prstGeom prst="rect">
            <a:avLst/>
          </a:prstGeom>
          <a:noFill/>
          <a:ln>
            <a:noFill/>
          </a:ln>
        </p:spPr>
      </p:pic>
      <p:pic>
        <p:nvPicPr>
          <p:cNvPr descr=" " id="472" name="Google Shape;472;p12"/>
          <p:cNvPicPr preferRelativeResize="0"/>
          <p:nvPr/>
        </p:nvPicPr>
        <p:blipFill rotWithShape="1">
          <a:blip r:embed="rId10">
            <a:alphaModFix/>
          </a:blip>
          <a:srcRect b="0" l="0" r="0" t="0"/>
          <a:stretch/>
        </p:blipFill>
        <p:spPr>
          <a:xfrm>
            <a:off x="13527191" y="7668183"/>
            <a:ext cx="209599" cy="135992"/>
          </a:xfrm>
          <a:prstGeom prst="rect">
            <a:avLst/>
          </a:prstGeom>
          <a:noFill/>
          <a:ln>
            <a:noFill/>
          </a:ln>
        </p:spPr>
      </p:pic>
      <p:pic>
        <p:nvPicPr>
          <p:cNvPr descr=" " id="473" name="Google Shape;473;p12"/>
          <p:cNvPicPr preferRelativeResize="0"/>
          <p:nvPr/>
        </p:nvPicPr>
        <p:blipFill rotWithShape="1">
          <a:blip r:embed="rId10">
            <a:alphaModFix/>
          </a:blip>
          <a:srcRect b="0" l="0" r="0" t="0"/>
          <a:stretch/>
        </p:blipFill>
        <p:spPr>
          <a:xfrm>
            <a:off x="18455407" y="7617383"/>
            <a:ext cx="209599" cy="135992"/>
          </a:xfrm>
          <a:prstGeom prst="rect">
            <a:avLst/>
          </a:prstGeom>
          <a:noFill/>
          <a:ln>
            <a:noFill/>
          </a:ln>
        </p:spPr>
      </p:pic>
      <p:pic>
        <p:nvPicPr>
          <p:cNvPr descr=" " id="474" name="Google Shape;474;p12"/>
          <p:cNvPicPr preferRelativeResize="0"/>
          <p:nvPr/>
        </p:nvPicPr>
        <p:blipFill rotWithShape="1">
          <a:blip r:embed="rId10">
            <a:alphaModFix/>
          </a:blip>
          <a:srcRect b="0" l="0" r="0" t="0"/>
          <a:stretch/>
        </p:blipFill>
        <p:spPr>
          <a:xfrm>
            <a:off x="13552594" y="6817283"/>
            <a:ext cx="209599" cy="135992"/>
          </a:xfrm>
          <a:prstGeom prst="rect">
            <a:avLst/>
          </a:prstGeom>
          <a:noFill/>
          <a:ln>
            <a:noFill/>
          </a:ln>
        </p:spPr>
      </p:pic>
      <p:pic>
        <p:nvPicPr>
          <p:cNvPr descr=" " id="475" name="Google Shape;475;p12"/>
          <p:cNvPicPr preferRelativeResize="0"/>
          <p:nvPr/>
        </p:nvPicPr>
        <p:blipFill rotWithShape="1">
          <a:blip r:embed="rId10">
            <a:alphaModFix/>
          </a:blip>
          <a:srcRect b="0" l="0" r="0" t="0"/>
          <a:stretch/>
        </p:blipFill>
        <p:spPr>
          <a:xfrm>
            <a:off x="18430003" y="6817283"/>
            <a:ext cx="209599" cy="13599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80" name="Shape 480"/>
        <p:cNvGrpSpPr/>
        <p:nvPr/>
      </p:nvGrpSpPr>
      <p:grpSpPr>
        <a:xfrm>
          <a:off x="0" y="0"/>
          <a:ext cx="0" cy="0"/>
          <a:chOff x="0" y="0"/>
          <a:chExt cx="0" cy="0"/>
        </a:xfrm>
      </p:grpSpPr>
      <p:sp>
        <p:nvSpPr>
          <p:cNvPr id="481" name="Google Shape;481;p13"/>
          <p:cNvSpPr/>
          <p:nvPr/>
        </p:nvSpPr>
        <p:spPr>
          <a:xfrm>
            <a:off x="7506638" y="5384800"/>
            <a:ext cx="4394749" cy="4394200"/>
          </a:xfrm>
          <a:prstGeom prst="ellipse">
            <a:avLst/>
          </a:prstGeom>
          <a:solidFill>
            <a:srgbClr val="FFFFFF"/>
          </a:solidFill>
          <a:ln cap="flat" cmpd="sng" w="127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13"/>
          <p:cNvSpPr/>
          <p:nvPr/>
        </p:nvSpPr>
        <p:spPr>
          <a:xfrm>
            <a:off x="1016127" y="3136900"/>
            <a:ext cx="6109464"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13"/>
          <p:cNvSpPr/>
          <p:nvPr/>
        </p:nvSpPr>
        <p:spPr>
          <a:xfrm>
            <a:off x="1143143" y="3263900"/>
            <a:ext cx="6261883"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APPENDIX</a:t>
            </a:r>
            <a:endParaRPr b="0" i="0" sz="9600" u="none" cap="none" strike="noStrike">
              <a:solidFill>
                <a:schemeClr val="dk1"/>
              </a:solidFill>
              <a:latin typeface="Calibri"/>
              <a:ea typeface="Calibri"/>
              <a:cs typeface="Calibri"/>
              <a:sym typeface="Calibri"/>
            </a:endParaRPr>
          </a:p>
        </p:txBody>
      </p:sp>
      <p:pic>
        <p:nvPicPr>
          <p:cNvPr descr=" " id="484" name="Google Shape;484;p13"/>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485" name="Google Shape;485;p13"/>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13"/>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487" name="Google Shape;487;p13"/>
          <p:cNvSpPr/>
          <p:nvPr/>
        </p:nvSpPr>
        <p:spPr>
          <a:xfrm>
            <a:off x="6515914" y="546100"/>
            <a:ext cx="1549594"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13"/>
          <p:cNvSpPr/>
          <p:nvPr/>
        </p:nvSpPr>
        <p:spPr>
          <a:xfrm>
            <a:off x="6642930" y="863600"/>
            <a:ext cx="129556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11  - 13</a:t>
            </a:r>
            <a:endParaRPr b="0" i="0" sz="2400" u="none" cap="none" strike="noStrike">
              <a:solidFill>
                <a:schemeClr val="dk1"/>
              </a:solidFill>
              <a:latin typeface="Calibri"/>
              <a:ea typeface="Calibri"/>
              <a:cs typeface="Calibri"/>
              <a:sym typeface="Calibri"/>
            </a:endParaRPr>
          </a:p>
        </p:txBody>
      </p:sp>
      <p:sp>
        <p:nvSpPr>
          <p:cNvPr id="489" name="Google Shape;489;p13"/>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13"/>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pic>
        <p:nvPicPr>
          <p:cNvPr descr=" " id="491" name="Google Shape;491;p13"/>
          <p:cNvPicPr preferRelativeResize="0"/>
          <p:nvPr/>
        </p:nvPicPr>
        <p:blipFill rotWithShape="1">
          <a:blip r:embed="rId4">
            <a:alphaModFix/>
          </a:blip>
          <a:srcRect b="0" l="0" r="0" t="0"/>
          <a:stretch/>
        </p:blipFill>
        <p:spPr>
          <a:xfrm>
            <a:off x="5944343" y="7569200"/>
            <a:ext cx="12511064" cy="12700"/>
          </a:xfrm>
          <a:prstGeom prst="rect">
            <a:avLst/>
          </a:prstGeom>
          <a:noFill/>
          <a:ln>
            <a:noFill/>
          </a:ln>
        </p:spPr>
      </p:pic>
      <p:sp>
        <p:nvSpPr>
          <p:cNvPr id="492" name="Google Shape;492;p13"/>
          <p:cNvSpPr/>
          <p:nvPr/>
        </p:nvSpPr>
        <p:spPr>
          <a:xfrm>
            <a:off x="3480235" y="6350000"/>
            <a:ext cx="2464108" cy="2463800"/>
          </a:xfrm>
          <a:prstGeom prst="ellipse">
            <a:avLst/>
          </a:prstGeom>
          <a:solidFill>
            <a:srgbClr val="FFFFFF"/>
          </a:solidFill>
          <a:ln cap="flat" cmpd="sng" w="127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13"/>
          <p:cNvSpPr/>
          <p:nvPr/>
        </p:nvSpPr>
        <p:spPr>
          <a:xfrm>
            <a:off x="13463683" y="6350000"/>
            <a:ext cx="2464108" cy="2463800"/>
          </a:xfrm>
          <a:prstGeom prst="ellipse">
            <a:avLst/>
          </a:prstGeom>
          <a:solidFill>
            <a:srgbClr val="FFFFFF"/>
          </a:solidFill>
          <a:ln cap="flat" cmpd="sng" w="127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13"/>
          <p:cNvSpPr/>
          <p:nvPr/>
        </p:nvSpPr>
        <p:spPr>
          <a:xfrm>
            <a:off x="18455407" y="6350000"/>
            <a:ext cx="2464108" cy="2463800"/>
          </a:xfrm>
          <a:prstGeom prst="ellipse">
            <a:avLst/>
          </a:prstGeom>
          <a:solidFill>
            <a:srgbClr val="FFFFFF"/>
          </a:solidFill>
          <a:ln cap="flat" cmpd="sng" w="127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13"/>
          <p:cNvSpPr/>
          <p:nvPr/>
        </p:nvSpPr>
        <p:spPr>
          <a:xfrm>
            <a:off x="8065508" y="5943600"/>
            <a:ext cx="3277010" cy="3276600"/>
          </a:xfrm>
          <a:prstGeom prst="ellipse">
            <a:avLst/>
          </a:prstGeom>
          <a:solidFill>
            <a:srgbClr val="FFFFFF"/>
          </a:solidFill>
          <a:ln cap="flat" cmpd="sng" w="127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13"/>
          <p:cNvSpPr/>
          <p:nvPr/>
        </p:nvSpPr>
        <p:spPr>
          <a:xfrm>
            <a:off x="2794349" y="11290300"/>
            <a:ext cx="3848581"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13"/>
          <p:cNvSpPr/>
          <p:nvPr/>
        </p:nvSpPr>
        <p:spPr>
          <a:xfrm>
            <a:off x="2921365" y="11417300"/>
            <a:ext cx="3696162" cy="1016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t>
            </a:r>
            <a:endParaRPr b="0" i="0" sz="2400" u="none" cap="none" strike="noStrike">
              <a:solidFill>
                <a:schemeClr val="dk1"/>
              </a:solidFill>
              <a:latin typeface="Calibri"/>
              <a:ea typeface="Calibri"/>
              <a:cs typeface="Calibri"/>
              <a:sym typeface="Calibri"/>
            </a:endParaRPr>
          </a:p>
        </p:txBody>
      </p:sp>
      <p:sp>
        <p:nvSpPr>
          <p:cNvPr id="498" name="Google Shape;498;p13"/>
          <p:cNvSpPr/>
          <p:nvPr/>
        </p:nvSpPr>
        <p:spPr>
          <a:xfrm>
            <a:off x="8217927" y="11290300"/>
            <a:ext cx="3848581"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13"/>
          <p:cNvSpPr/>
          <p:nvPr/>
        </p:nvSpPr>
        <p:spPr>
          <a:xfrm>
            <a:off x="8344943" y="11417300"/>
            <a:ext cx="3696162" cy="1016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t>
            </a:r>
            <a:endParaRPr b="0" i="0" sz="2400" u="none" cap="none" strike="noStrike">
              <a:solidFill>
                <a:schemeClr val="dk1"/>
              </a:solidFill>
              <a:latin typeface="Calibri"/>
              <a:ea typeface="Calibri"/>
              <a:cs typeface="Calibri"/>
              <a:sym typeface="Calibri"/>
            </a:endParaRPr>
          </a:p>
        </p:txBody>
      </p:sp>
      <p:sp>
        <p:nvSpPr>
          <p:cNvPr id="500" name="Google Shape;500;p13"/>
          <p:cNvSpPr/>
          <p:nvPr/>
        </p:nvSpPr>
        <p:spPr>
          <a:xfrm>
            <a:off x="13349368" y="11290300"/>
            <a:ext cx="3848581"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13"/>
          <p:cNvSpPr/>
          <p:nvPr/>
        </p:nvSpPr>
        <p:spPr>
          <a:xfrm>
            <a:off x="13476384" y="11417300"/>
            <a:ext cx="3696162" cy="1016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t>
            </a:r>
            <a:endParaRPr b="0" i="0" sz="2400" u="none" cap="none" strike="noStrike">
              <a:solidFill>
                <a:schemeClr val="dk1"/>
              </a:solidFill>
              <a:latin typeface="Calibri"/>
              <a:ea typeface="Calibri"/>
              <a:cs typeface="Calibri"/>
              <a:sym typeface="Calibri"/>
            </a:endParaRPr>
          </a:p>
        </p:txBody>
      </p:sp>
      <p:sp>
        <p:nvSpPr>
          <p:cNvPr id="502" name="Google Shape;502;p13"/>
          <p:cNvSpPr/>
          <p:nvPr/>
        </p:nvSpPr>
        <p:spPr>
          <a:xfrm>
            <a:off x="18341092" y="11290300"/>
            <a:ext cx="3848581"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13"/>
          <p:cNvSpPr/>
          <p:nvPr/>
        </p:nvSpPr>
        <p:spPr>
          <a:xfrm>
            <a:off x="18468108" y="11417300"/>
            <a:ext cx="3696162" cy="1016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t>
            </a:r>
            <a:endParaRPr b="0" i="0" sz="2400" u="none" cap="none" strike="noStrike">
              <a:solidFill>
                <a:schemeClr val="dk1"/>
              </a:solidFill>
              <a:latin typeface="Calibri"/>
              <a:ea typeface="Calibri"/>
              <a:cs typeface="Calibri"/>
              <a:sym typeface="Calibri"/>
            </a:endParaRPr>
          </a:p>
        </p:txBody>
      </p:sp>
      <p:sp>
        <p:nvSpPr>
          <p:cNvPr id="504" name="Google Shape;504;p13"/>
          <p:cNvSpPr/>
          <p:nvPr/>
        </p:nvSpPr>
        <p:spPr>
          <a:xfrm>
            <a:off x="4140718" y="7391400"/>
            <a:ext cx="1257457" cy="596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subtitle</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 </a:t>
            </a:r>
            <a:endParaRPr b="0" i="0" sz="2400" u="none" cap="none" strike="noStrike">
              <a:solidFill>
                <a:schemeClr val="dk1"/>
              </a:solidFill>
              <a:latin typeface="Calibri"/>
              <a:ea typeface="Calibri"/>
              <a:cs typeface="Calibri"/>
              <a:sym typeface="Calibri"/>
            </a:endParaRPr>
          </a:p>
        </p:txBody>
      </p:sp>
      <p:sp>
        <p:nvSpPr>
          <p:cNvPr id="505" name="Google Shape;505;p13"/>
          <p:cNvSpPr/>
          <p:nvPr/>
        </p:nvSpPr>
        <p:spPr>
          <a:xfrm>
            <a:off x="9132441" y="7391400"/>
            <a:ext cx="1257457" cy="596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subtitle</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 </a:t>
            </a:r>
            <a:endParaRPr b="0" i="0" sz="2400" u="none" cap="none" strike="noStrike">
              <a:solidFill>
                <a:schemeClr val="dk1"/>
              </a:solidFill>
              <a:latin typeface="Calibri"/>
              <a:ea typeface="Calibri"/>
              <a:cs typeface="Calibri"/>
              <a:sym typeface="Calibri"/>
            </a:endParaRPr>
          </a:p>
        </p:txBody>
      </p:sp>
      <p:sp>
        <p:nvSpPr>
          <p:cNvPr id="506" name="Google Shape;506;p13"/>
          <p:cNvSpPr/>
          <p:nvPr/>
        </p:nvSpPr>
        <p:spPr>
          <a:xfrm>
            <a:off x="14124165" y="7391400"/>
            <a:ext cx="1257457" cy="596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subtitle</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 </a:t>
            </a:r>
            <a:endParaRPr b="0" i="0" sz="2400" u="none" cap="none" strike="noStrike">
              <a:solidFill>
                <a:schemeClr val="dk1"/>
              </a:solidFill>
              <a:latin typeface="Calibri"/>
              <a:ea typeface="Calibri"/>
              <a:cs typeface="Calibri"/>
              <a:sym typeface="Calibri"/>
            </a:endParaRPr>
          </a:p>
        </p:txBody>
      </p:sp>
      <p:sp>
        <p:nvSpPr>
          <p:cNvPr id="507" name="Google Shape;507;p13"/>
          <p:cNvSpPr/>
          <p:nvPr/>
        </p:nvSpPr>
        <p:spPr>
          <a:xfrm>
            <a:off x="19115889" y="7391400"/>
            <a:ext cx="1257457" cy="596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subtitle</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 </a:t>
            </a:r>
            <a:endParaRPr b="0" i="0" sz="2400" u="none" cap="none" strike="noStrike">
              <a:solidFill>
                <a:schemeClr val="dk1"/>
              </a:solidFill>
              <a:latin typeface="Calibri"/>
              <a:ea typeface="Calibri"/>
              <a:cs typeface="Calibri"/>
              <a:sym typeface="Calibri"/>
            </a:endParaRPr>
          </a:p>
        </p:txBody>
      </p:sp>
      <p:sp>
        <p:nvSpPr>
          <p:cNvPr id="508" name="Google Shape;508;p13"/>
          <p:cNvSpPr/>
          <p:nvPr/>
        </p:nvSpPr>
        <p:spPr>
          <a:xfrm>
            <a:off x="7836879" y="3556000"/>
            <a:ext cx="10059657" cy="1104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Poppins Medium"/>
              <a:buNone/>
            </a:pPr>
            <a:r>
              <a:rPr b="0" i="0" lang="en-US" sz="2400" u="none" cap="none" strike="noStrike">
                <a:solidFill>
                  <a:srgbClr val="000000"/>
                </a:solidFill>
                <a:latin typeface="Poppins Medium"/>
                <a:ea typeface="Poppins Medium"/>
                <a:cs typeface="Poppins Medium"/>
                <a:sym typeface="Poppins Medium"/>
              </a:rPr>
              <a:t>Here you can add some information, such as detailed financials, </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700"/>
              </a:spcBef>
              <a:spcAft>
                <a:spcPts val="0"/>
              </a:spcAft>
              <a:buClr>
                <a:srgbClr val="000000"/>
              </a:buClr>
              <a:buSzPts val="2400"/>
              <a:buFont typeface="Poppins Medium"/>
              <a:buNone/>
            </a:pPr>
            <a:r>
              <a:rPr b="0" i="0" lang="en-US" sz="2400" u="none" cap="none" strike="noStrike">
                <a:solidFill>
                  <a:srgbClr val="000000"/>
                </a:solidFill>
                <a:latin typeface="Poppins Medium"/>
                <a:ea typeface="Poppins Medium"/>
                <a:cs typeface="Poppins Medium"/>
                <a:sym typeface="Poppins Medium"/>
              </a:rPr>
              <a:t>market research, product roadmap</a:t>
            </a:r>
            <a:endParaRPr b="0" i="0" sz="2400" u="none" cap="none" strike="noStrike">
              <a:solidFill>
                <a:schemeClr val="dk1"/>
              </a:solidFill>
              <a:latin typeface="Calibri"/>
              <a:ea typeface="Calibri"/>
              <a:cs typeface="Calibri"/>
              <a:sym typeface="Calibri"/>
            </a:endParaRPr>
          </a:p>
        </p:txBody>
      </p:sp>
      <p:sp>
        <p:nvSpPr>
          <p:cNvPr id="509" name="Google Shape;509;p13"/>
          <p:cNvSpPr/>
          <p:nvPr/>
        </p:nvSpPr>
        <p:spPr>
          <a:xfrm>
            <a:off x="8205226" y="104394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13"/>
          <p:cNvSpPr/>
          <p:nvPr/>
        </p:nvSpPr>
        <p:spPr>
          <a:xfrm>
            <a:off x="8332241" y="105664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
        <p:nvSpPr>
          <p:cNvPr id="511" name="Google Shape;511;p13"/>
          <p:cNvSpPr/>
          <p:nvPr/>
        </p:nvSpPr>
        <p:spPr>
          <a:xfrm>
            <a:off x="2794349" y="104394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13"/>
          <p:cNvSpPr/>
          <p:nvPr/>
        </p:nvSpPr>
        <p:spPr>
          <a:xfrm>
            <a:off x="2921365" y="105664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
        <p:nvSpPr>
          <p:cNvPr id="513" name="Google Shape;513;p13"/>
          <p:cNvSpPr/>
          <p:nvPr/>
        </p:nvSpPr>
        <p:spPr>
          <a:xfrm>
            <a:off x="13349368" y="104394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13"/>
          <p:cNvSpPr/>
          <p:nvPr/>
        </p:nvSpPr>
        <p:spPr>
          <a:xfrm>
            <a:off x="13476384" y="105664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
        <p:nvSpPr>
          <p:cNvPr id="515" name="Google Shape;515;p13"/>
          <p:cNvSpPr/>
          <p:nvPr/>
        </p:nvSpPr>
        <p:spPr>
          <a:xfrm>
            <a:off x="18341092" y="104394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13"/>
          <p:cNvSpPr/>
          <p:nvPr/>
        </p:nvSpPr>
        <p:spPr>
          <a:xfrm>
            <a:off x="18468108" y="105664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21" name="Shape 521"/>
        <p:cNvGrpSpPr/>
        <p:nvPr/>
      </p:nvGrpSpPr>
      <p:grpSpPr>
        <a:xfrm>
          <a:off x="0" y="0"/>
          <a:ext cx="0" cy="0"/>
          <a:chOff x="0" y="0"/>
          <a:chExt cx="0" cy="0"/>
        </a:xfrm>
      </p:grpSpPr>
      <p:sp>
        <p:nvSpPr>
          <p:cNvPr id="522" name="Google Shape;522;p14"/>
          <p:cNvSpPr/>
          <p:nvPr/>
        </p:nvSpPr>
        <p:spPr>
          <a:xfrm>
            <a:off x="1016127" y="3784600"/>
            <a:ext cx="4572572" cy="5016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14"/>
          <p:cNvSpPr/>
          <p:nvPr/>
        </p:nvSpPr>
        <p:spPr>
          <a:xfrm>
            <a:off x="1143143" y="3911600"/>
            <a:ext cx="4724991" cy="5168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MEET OUR TEAM</a:t>
            </a:r>
            <a:endParaRPr b="0" i="0" sz="9600" u="none" cap="none" strike="noStrike">
              <a:solidFill>
                <a:schemeClr val="dk1"/>
              </a:solidFill>
              <a:latin typeface="Calibri"/>
              <a:ea typeface="Calibri"/>
              <a:cs typeface="Calibri"/>
              <a:sym typeface="Calibri"/>
            </a:endParaRPr>
          </a:p>
        </p:txBody>
      </p:sp>
      <p:pic>
        <p:nvPicPr>
          <p:cNvPr descr=" " id="524" name="Google Shape;524;p14"/>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525" name="Google Shape;525;p14"/>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14"/>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527" name="Google Shape;527;p14"/>
          <p:cNvSpPr/>
          <p:nvPr/>
        </p:nvSpPr>
        <p:spPr>
          <a:xfrm>
            <a:off x="6515914" y="546100"/>
            <a:ext cx="1511489"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14"/>
          <p:cNvSpPr/>
          <p:nvPr/>
        </p:nvSpPr>
        <p:spPr>
          <a:xfrm>
            <a:off x="6642930" y="863600"/>
            <a:ext cx="129556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12  - 13</a:t>
            </a:r>
            <a:endParaRPr b="0" i="0" sz="2400" u="none" cap="none" strike="noStrike">
              <a:solidFill>
                <a:schemeClr val="dk1"/>
              </a:solidFill>
              <a:latin typeface="Calibri"/>
              <a:ea typeface="Calibri"/>
              <a:cs typeface="Calibri"/>
              <a:sym typeface="Calibri"/>
            </a:endParaRPr>
          </a:p>
        </p:txBody>
      </p:sp>
      <p:sp>
        <p:nvSpPr>
          <p:cNvPr id="529" name="Google Shape;529;p14"/>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530" name="Google Shape;530;p14"/>
          <p:cNvSpPr/>
          <p:nvPr/>
        </p:nvSpPr>
        <p:spPr>
          <a:xfrm>
            <a:off x="12320540" y="1905000"/>
            <a:ext cx="5398175" cy="37465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14"/>
          <p:cNvSpPr/>
          <p:nvPr/>
        </p:nvSpPr>
        <p:spPr>
          <a:xfrm>
            <a:off x="13489086" y="3454400"/>
            <a:ext cx="3073784"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14"/>
          <p:cNvSpPr/>
          <p:nvPr/>
        </p:nvSpPr>
        <p:spPr>
          <a:xfrm>
            <a:off x="13616102" y="3581400"/>
            <a:ext cx="2921365"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Add an image here</a:t>
            </a:r>
            <a:endParaRPr b="0" i="0" sz="2400" u="none" cap="none" strike="noStrike">
              <a:solidFill>
                <a:schemeClr val="dk1"/>
              </a:solidFill>
              <a:latin typeface="Calibri"/>
              <a:ea typeface="Calibri"/>
              <a:cs typeface="Calibri"/>
              <a:sym typeface="Calibri"/>
            </a:endParaRPr>
          </a:p>
        </p:txBody>
      </p:sp>
      <p:sp>
        <p:nvSpPr>
          <p:cNvPr id="533" name="Google Shape;533;p14"/>
          <p:cNvSpPr/>
          <p:nvPr/>
        </p:nvSpPr>
        <p:spPr>
          <a:xfrm>
            <a:off x="12320540" y="7200900"/>
            <a:ext cx="5398175" cy="37465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14"/>
          <p:cNvSpPr/>
          <p:nvPr/>
        </p:nvSpPr>
        <p:spPr>
          <a:xfrm>
            <a:off x="17934642" y="7200900"/>
            <a:ext cx="5398175" cy="37465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14"/>
          <p:cNvSpPr/>
          <p:nvPr/>
        </p:nvSpPr>
        <p:spPr>
          <a:xfrm>
            <a:off x="12320540" y="6286500"/>
            <a:ext cx="3759670" cy="93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14"/>
          <p:cNvSpPr/>
          <p:nvPr/>
        </p:nvSpPr>
        <p:spPr>
          <a:xfrm>
            <a:off x="12447556" y="64135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Here you could talk a bit about this person  </a:t>
            </a:r>
            <a:endParaRPr b="0" i="0" sz="1800" u="none" cap="none" strike="noStrike">
              <a:solidFill>
                <a:schemeClr val="dk1"/>
              </a:solidFill>
              <a:latin typeface="Calibri"/>
              <a:ea typeface="Calibri"/>
              <a:cs typeface="Calibri"/>
              <a:sym typeface="Calibri"/>
            </a:endParaRPr>
          </a:p>
        </p:txBody>
      </p:sp>
      <p:sp>
        <p:nvSpPr>
          <p:cNvPr id="537" name="Google Shape;537;p14"/>
          <p:cNvSpPr/>
          <p:nvPr/>
        </p:nvSpPr>
        <p:spPr>
          <a:xfrm>
            <a:off x="17972746" y="1905000"/>
            <a:ext cx="5398175" cy="37465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14"/>
          <p:cNvSpPr/>
          <p:nvPr/>
        </p:nvSpPr>
        <p:spPr>
          <a:xfrm>
            <a:off x="12320540" y="5765800"/>
            <a:ext cx="1702013" cy="520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14"/>
          <p:cNvSpPr/>
          <p:nvPr/>
        </p:nvSpPr>
        <p:spPr>
          <a:xfrm>
            <a:off x="12447556" y="5829300"/>
            <a:ext cx="1549594"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Lucia Doe</a:t>
            </a:r>
            <a:endParaRPr b="0" i="0" sz="2400" u="none" cap="none" strike="noStrike">
              <a:solidFill>
                <a:schemeClr val="dk1"/>
              </a:solidFill>
              <a:latin typeface="Calibri"/>
              <a:ea typeface="Calibri"/>
              <a:cs typeface="Calibri"/>
              <a:sym typeface="Calibri"/>
            </a:endParaRPr>
          </a:p>
        </p:txBody>
      </p:sp>
      <p:sp>
        <p:nvSpPr>
          <p:cNvPr id="540" name="Google Shape;540;p14"/>
          <p:cNvSpPr/>
          <p:nvPr/>
        </p:nvSpPr>
        <p:spPr>
          <a:xfrm>
            <a:off x="12320540" y="11518900"/>
            <a:ext cx="3759670" cy="93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14"/>
          <p:cNvSpPr/>
          <p:nvPr/>
        </p:nvSpPr>
        <p:spPr>
          <a:xfrm>
            <a:off x="12447556" y="116459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Here you could talk a bit about this person </a:t>
            </a:r>
            <a:endParaRPr b="0" i="0" sz="1800" u="none" cap="none" strike="noStrike">
              <a:solidFill>
                <a:schemeClr val="dk1"/>
              </a:solidFill>
              <a:latin typeface="Calibri"/>
              <a:ea typeface="Calibri"/>
              <a:cs typeface="Calibri"/>
              <a:sym typeface="Calibri"/>
            </a:endParaRPr>
          </a:p>
        </p:txBody>
      </p:sp>
      <p:sp>
        <p:nvSpPr>
          <p:cNvPr id="542" name="Google Shape;542;p14"/>
          <p:cNvSpPr/>
          <p:nvPr/>
        </p:nvSpPr>
        <p:spPr>
          <a:xfrm>
            <a:off x="17972746" y="11582400"/>
            <a:ext cx="3759670" cy="93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14"/>
          <p:cNvSpPr/>
          <p:nvPr/>
        </p:nvSpPr>
        <p:spPr>
          <a:xfrm>
            <a:off x="18099762" y="11709400"/>
            <a:ext cx="3579731" cy="7598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Here you could talk a bit about this person </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544" name="Google Shape;544;p14"/>
          <p:cNvSpPr/>
          <p:nvPr/>
        </p:nvSpPr>
        <p:spPr>
          <a:xfrm>
            <a:off x="17985448" y="6286500"/>
            <a:ext cx="3759670" cy="93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14"/>
          <p:cNvSpPr/>
          <p:nvPr/>
        </p:nvSpPr>
        <p:spPr>
          <a:xfrm>
            <a:off x="18112464" y="6413500"/>
            <a:ext cx="3581848" cy="762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Here you could talk a bit about this person </a:t>
            </a:r>
            <a:endParaRPr b="0" i="0" sz="1800" u="none" cap="none" strike="noStrike">
              <a:solidFill>
                <a:schemeClr val="dk1"/>
              </a:solidFill>
              <a:latin typeface="Calibri"/>
              <a:ea typeface="Calibri"/>
              <a:cs typeface="Calibri"/>
              <a:sym typeface="Calibri"/>
            </a:endParaRPr>
          </a:p>
        </p:txBody>
      </p:sp>
      <p:sp>
        <p:nvSpPr>
          <p:cNvPr id="546" name="Google Shape;546;p14"/>
          <p:cNvSpPr/>
          <p:nvPr/>
        </p:nvSpPr>
        <p:spPr>
          <a:xfrm>
            <a:off x="12320540" y="11061700"/>
            <a:ext cx="2006851" cy="520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14"/>
          <p:cNvSpPr/>
          <p:nvPr/>
        </p:nvSpPr>
        <p:spPr>
          <a:xfrm>
            <a:off x="12447556" y="11125200"/>
            <a:ext cx="185443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Joanna Doe</a:t>
            </a:r>
            <a:endParaRPr b="0" i="0" sz="2400" u="none" cap="none" strike="noStrike">
              <a:solidFill>
                <a:schemeClr val="dk1"/>
              </a:solidFill>
              <a:latin typeface="Calibri"/>
              <a:ea typeface="Calibri"/>
              <a:cs typeface="Calibri"/>
              <a:sym typeface="Calibri"/>
            </a:endParaRPr>
          </a:p>
        </p:txBody>
      </p:sp>
      <p:sp>
        <p:nvSpPr>
          <p:cNvPr id="548" name="Google Shape;548;p14"/>
          <p:cNvSpPr/>
          <p:nvPr/>
        </p:nvSpPr>
        <p:spPr>
          <a:xfrm>
            <a:off x="17972746" y="11061700"/>
            <a:ext cx="1994149" cy="520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14"/>
          <p:cNvSpPr/>
          <p:nvPr/>
        </p:nvSpPr>
        <p:spPr>
          <a:xfrm>
            <a:off x="18099762" y="11125200"/>
            <a:ext cx="1841730"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Jeremy Doe</a:t>
            </a:r>
            <a:endParaRPr b="0" i="0" sz="2400" u="none" cap="none" strike="noStrike">
              <a:solidFill>
                <a:schemeClr val="dk1"/>
              </a:solidFill>
              <a:latin typeface="Calibri"/>
              <a:ea typeface="Calibri"/>
              <a:cs typeface="Calibri"/>
              <a:sym typeface="Calibri"/>
            </a:endParaRPr>
          </a:p>
        </p:txBody>
      </p:sp>
      <p:sp>
        <p:nvSpPr>
          <p:cNvPr id="550" name="Google Shape;550;p14"/>
          <p:cNvSpPr/>
          <p:nvPr/>
        </p:nvSpPr>
        <p:spPr>
          <a:xfrm>
            <a:off x="17985448" y="5765800"/>
            <a:ext cx="1994149" cy="520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14"/>
          <p:cNvSpPr/>
          <p:nvPr/>
        </p:nvSpPr>
        <p:spPr>
          <a:xfrm>
            <a:off x="18112464" y="5829300"/>
            <a:ext cx="1841730"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Joshua Doe</a:t>
            </a:r>
            <a:endParaRPr b="0" i="0" sz="2400" u="none" cap="none" strike="noStrike">
              <a:solidFill>
                <a:schemeClr val="dk1"/>
              </a:solidFill>
              <a:latin typeface="Calibri"/>
              <a:ea typeface="Calibri"/>
              <a:cs typeface="Calibri"/>
              <a:sym typeface="Calibri"/>
            </a:endParaRPr>
          </a:p>
        </p:txBody>
      </p:sp>
      <p:sp>
        <p:nvSpPr>
          <p:cNvPr id="552" name="Google Shape;552;p14"/>
          <p:cNvSpPr/>
          <p:nvPr/>
        </p:nvSpPr>
        <p:spPr>
          <a:xfrm>
            <a:off x="6668333" y="4991100"/>
            <a:ext cx="3696162" cy="2844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
        <p:nvSpPr>
          <p:cNvPr id="553" name="Google Shape;553;p14"/>
          <p:cNvSpPr/>
          <p:nvPr/>
        </p:nvSpPr>
        <p:spPr>
          <a:xfrm>
            <a:off x="19141292" y="3454400"/>
            <a:ext cx="3073784"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14"/>
          <p:cNvSpPr/>
          <p:nvPr/>
        </p:nvSpPr>
        <p:spPr>
          <a:xfrm>
            <a:off x="19268308" y="3581400"/>
            <a:ext cx="2921365"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Add an image here</a:t>
            </a:r>
            <a:endParaRPr b="0" i="0" sz="2400" u="none" cap="none" strike="noStrike">
              <a:solidFill>
                <a:schemeClr val="dk1"/>
              </a:solidFill>
              <a:latin typeface="Calibri"/>
              <a:ea typeface="Calibri"/>
              <a:cs typeface="Calibri"/>
              <a:sym typeface="Calibri"/>
            </a:endParaRPr>
          </a:p>
        </p:txBody>
      </p:sp>
      <p:sp>
        <p:nvSpPr>
          <p:cNvPr id="555" name="Google Shape;555;p14"/>
          <p:cNvSpPr/>
          <p:nvPr/>
        </p:nvSpPr>
        <p:spPr>
          <a:xfrm>
            <a:off x="13489086" y="8750300"/>
            <a:ext cx="3073784"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14"/>
          <p:cNvSpPr/>
          <p:nvPr/>
        </p:nvSpPr>
        <p:spPr>
          <a:xfrm>
            <a:off x="13616102" y="8877300"/>
            <a:ext cx="2921365"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Add an image here</a:t>
            </a:r>
            <a:endParaRPr b="0" i="0" sz="2400" u="none" cap="none" strike="noStrike">
              <a:solidFill>
                <a:schemeClr val="dk1"/>
              </a:solidFill>
              <a:latin typeface="Calibri"/>
              <a:ea typeface="Calibri"/>
              <a:cs typeface="Calibri"/>
              <a:sym typeface="Calibri"/>
            </a:endParaRPr>
          </a:p>
        </p:txBody>
      </p:sp>
      <p:sp>
        <p:nvSpPr>
          <p:cNvPr id="557" name="Google Shape;557;p14"/>
          <p:cNvSpPr/>
          <p:nvPr/>
        </p:nvSpPr>
        <p:spPr>
          <a:xfrm>
            <a:off x="19103188" y="8750300"/>
            <a:ext cx="3073784"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14"/>
          <p:cNvSpPr/>
          <p:nvPr/>
        </p:nvSpPr>
        <p:spPr>
          <a:xfrm>
            <a:off x="19230203" y="8877300"/>
            <a:ext cx="2921365"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Add an image here</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63" name="Shape 563"/>
        <p:cNvGrpSpPr/>
        <p:nvPr/>
      </p:nvGrpSpPr>
      <p:grpSpPr>
        <a:xfrm>
          <a:off x="0" y="0"/>
          <a:ext cx="0" cy="0"/>
          <a:chOff x="0" y="0"/>
          <a:chExt cx="0" cy="0"/>
        </a:xfrm>
      </p:grpSpPr>
      <p:sp>
        <p:nvSpPr>
          <p:cNvPr id="564" name="Google Shape;564;p15"/>
          <p:cNvSpPr/>
          <p:nvPr/>
        </p:nvSpPr>
        <p:spPr>
          <a:xfrm>
            <a:off x="12917514" y="0"/>
            <a:ext cx="11469534" cy="13716000"/>
          </a:xfrm>
          <a:prstGeom prst="rect">
            <a:avLst/>
          </a:prstGeom>
          <a:solidFill>
            <a:srgbClr val="F6F6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15"/>
          <p:cNvSpPr/>
          <p:nvPr/>
        </p:nvSpPr>
        <p:spPr>
          <a:xfrm>
            <a:off x="1016127" y="6337300"/>
            <a:ext cx="8700587"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15"/>
          <p:cNvSpPr/>
          <p:nvPr/>
        </p:nvSpPr>
        <p:spPr>
          <a:xfrm>
            <a:off x="1143143" y="6464300"/>
            <a:ext cx="8853006"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TESTIMONIALS</a:t>
            </a:r>
            <a:endParaRPr b="0" i="0" sz="9600" u="none" cap="none" strike="noStrike">
              <a:solidFill>
                <a:schemeClr val="dk1"/>
              </a:solidFill>
              <a:latin typeface="Calibri"/>
              <a:ea typeface="Calibri"/>
              <a:cs typeface="Calibri"/>
              <a:sym typeface="Calibri"/>
            </a:endParaRPr>
          </a:p>
        </p:txBody>
      </p:sp>
      <p:pic>
        <p:nvPicPr>
          <p:cNvPr descr=" " id="567" name="Google Shape;567;p15"/>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568" name="Google Shape;568;p15"/>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15"/>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570" name="Google Shape;570;p15"/>
          <p:cNvSpPr/>
          <p:nvPr/>
        </p:nvSpPr>
        <p:spPr>
          <a:xfrm>
            <a:off x="6515914" y="546100"/>
            <a:ext cx="1320965"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15"/>
          <p:cNvSpPr/>
          <p:nvPr/>
        </p:nvSpPr>
        <p:spPr>
          <a:xfrm>
            <a:off x="6642930" y="863600"/>
            <a:ext cx="129556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13  - 13</a:t>
            </a:r>
            <a:endParaRPr b="0" i="0" sz="2400" u="none" cap="none" strike="noStrike">
              <a:solidFill>
                <a:schemeClr val="dk1"/>
              </a:solidFill>
              <a:latin typeface="Calibri"/>
              <a:ea typeface="Calibri"/>
              <a:cs typeface="Calibri"/>
              <a:sym typeface="Calibri"/>
            </a:endParaRPr>
          </a:p>
        </p:txBody>
      </p:sp>
      <p:sp>
        <p:nvSpPr>
          <p:cNvPr id="572" name="Google Shape;572;p15"/>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15"/>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574" name="Google Shape;574;p15"/>
          <p:cNvSpPr/>
          <p:nvPr/>
        </p:nvSpPr>
        <p:spPr>
          <a:xfrm>
            <a:off x="10059657" y="3200400"/>
            <a:ext cx="4813902" cy="254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15"/>
          <p:cNvSpPr/>
          <p:nvPr/>
        </p:nvSpPr>
        <p:spPr>
          <a:xfrm>
            <a:off x="10186673" y="3327400"/>
            <a:ext cx="4661483" cy="23876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
        <p:nvSpPr>
          <p:cNvPr id="576" name="Google Shape;576;p15"/>
          <p:cNvSpPr/>
          <p:nvPr/>
        </p:nvSpPr>
        <p:spPr>
          <a:xfrm>
            <a:off x="12942918" y="9232900"/>
            <a:ext cx="4813902" cy="254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15"/>
          <p:cNvSpPr/>
          <p:nvPr/>
        </p:nvSpPr>
        <p:spPr>
          <a:xfrm>
            <a:off x="13069934" y="9359900"/>
            <a:ext cx="4661483" cy="23876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
        <p:nvSpPr>
          <p:cNvPr id="578" name="Google Shape;578;p15"/>
          <p:cNvSpPr/>
          <p:nvPr/>
        </p:nvSpPr>
        <p:spPr>
          <a:xfrm>
            <a:off x="18645930" y="5702300"/>
            <a:ext cx="4813902" cy="254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15"/>
          <p:cNvSpPr/>
          <p:nvPr/>
        </p:nvSpPr>
        <p:spPr>
          <a:xfrm>
            <a:off x="18772946" y="5829300"/>
            <a:ext cx="4661483" cy="23876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
        <p:nvSpPr>
          <p:cNvPr id="580" name="Google Shape;580;p15"/>
          <p:cNvSpPr/>
          <p:nvPr/>
        </p:nvSpPr>
        <p:spPr>
          <a:xfrm>
            <a:off x="11875984" y="8559800"/>
            <a:ext cx="1494553" cy="361526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5500"/>
              <a:buFont typeface="Poppins Medium"/>
              <a:buNone/>
            </a:pPr>
            <a:r>
              <a:rPr b="0" i="0" lang="en-US" sz="15500" u="none" cap="none" strike="noStrike">
                <a:solidFill>
                  <a:srgbClr val="171717"/>
                </a:solidFill>
                <a:latin typeface="Poppins Medium"/>
                <a:ea typeface="Poppins Medium"/>
                <a:cs typeface="Poppins Medium"/>
                <a:sym typeface="Poppins Medium"/>
              </a:rPr>
              <a:t>“</a:t>
            </a:r>
            <a:endParaRPr b="0" i="0" sz="15500" u="none" cap="none" strike="noStrike">
              <a:solidFill>
                <a:schemeClr val="dk1"/>
              </a:solidFill>
              <a:latin typeface="Calibri"/>
              <a:ea typeface="Calibri"/>
              <a:cs typeface="Calibri"/>
              <a:sym typeface="Calibri"/>
            </a:endParaRPr>
          </a:p>
        </p:txBody>
      </p:sp>
      <p:sp>
        <p:nvSpPr>
          <p:cNvPr id="581" name="Google Shape;581;p15"/>
          <p:cNvSpPr/>
          <p:nvPr/>
        </p:nvSpPr>
        <p:spPr>
          <a:xfrm>
            <a:off x="8992724" y="2527300"/>
            <a:ext cx="1494553" cy="361526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5500"/>
              <a:buFont typeface="Poppins Medium"/>
              <a:buNone/>
            </a:pPr>
            <a:r>
              <a:rPr b="0" i="0" lang="en-US" sz="15500" u="none" cap="none" strike="noStrike">
                <a:solidFill>
                  <a:srgbClr val="171717"/>
                </a:solidFill>
                <a:latin typeface="Poppins Medium"/>
                <a:ea typeface="Poppins Medium"/>
                <a:cs typeface="Poppins Medium"/>
                <a:sym typeface="Poppins Medium"/>
              </a:rPr>
              <a:t>“</a:t>
            </a:r>
            <a:endParaRPr b="0" i="0" sz="15500" u="none" cap="none" strike="noStrike">
              <a:solidFill>
                <a:schemeClr val="dk1"/>
              </a:solidFill>
              <a:latin typeface="Calibri"/>
              <a:ea typeface="Calibri"/>
              <a:cs typeface="Calibri"/>
              <a:sym typeface="Calibri"/>
            </a:endParaRPr>
          </a:p>
        </p:txBody>
      </p:sp>
      <p:sp>
        <p:nvSpPr>
          <p:cNvPr id="582" name="Google Shape;582;p15"/>
          <p:cNvSpPr/>
          <p:nvPr/>
        </p:nvSpPr>
        <p:spPr>
          <a:xfrm>
            <a:off x="15800775" y="5029200"/>
            <a:ext cx="1494553" cy="361526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5500"/>
              <a:buFont typeface="Poppins Medium"/>
              <a:buNone/>
            </a:pPr>
            <a:r>
              <a:rPr b="0" i="0" lang="en-US" sz="15500" u="none" cap="none" strike="noStrike">
                <a:solidFill>
                  <a:srgbClr val="171717"/>
                </a:solidFill>
                <a:latin typeface="Poppins Medium"/>
                <a:ea typeface="Poppins Medium"/>
                <a:cs typeface="Poppins Medium"/>
                <a:sym typeface="Poppins Medium"/>
              </a:rPr>
              <a:t>“</a:t>
            </a:r>
            <a:endParaRPr b="0" i="0" sz="15500" u="none" cap="none" strike="noStrike">
              <a:solidFill>
                <a:schemeClr val="dk1"/>
              </a:solidFill>
              <a:latin typeface="Calibri"/>
              <a:ea typeface="Calibri"/>
              <a:cs typeface="Calibri"/>
              <a:sym typeface="Calibri"/>
            </a:endParaRPr>
          </a:p>
        </p:txBody>
      </p:sp>
      <p:sp>
        <p:nvSpPr>
          <p:cNvPr id="583" name="Google Shape;583;p15"/>
          <p:cNvSpPr/>
          <p:nvPr/>
        </p:nvSpPr>
        <p:spPr>
          <a:xfrm>
            <a:off x="17070934" y="5829300"/>
            <a:ext cx="1270159" cy="12700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88" name="Shape 588"/>
        <p:cNvGrpSpPr/>
        <p:nvPr/>
      </p:nvGrpSpPr>
      <p:grpSpPr>
        <a:xfrm>
          <a:off x="0" y="0"/>
          <a:ext cx="0" cy="0"/>
          <a:chOff x="0" y="0"/>
          <a:chExt cx="0" cy="0"/>
        </a:xfrm>
      </p:grpSpPr>
      <p:sp>
        <p:nvSpPr>
          <p:cNvPr id="589" name="Google Shape;589;p16"/>
          <p:cNvSpPr/>
          <p:nvPr/>
        </p:nvSpPr>
        <p:spPr>
          <a:xfrm>
            <a:off x="3543743" y="5156200"/>
            <a:ext cx="9411876" cy="2324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16"/>
          <p:cNvSpPr/>
          <p:nvPr/>
        </p:nvSpPr>
        <p:spPr>
          <a:xfrm>
            <a:off x="3670759" y="5283200"/>
            <a:ext cx="9687077" cy="259926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12500"/>
              <a:buFont typeface="Sintony"/>
              <a:buNone/>
            </a:pPr>
            <a:r>
              <a:rPr b="1" i="0" lang="en-US" sz="12500" u="none" cap="none" strike="noStrike">
                <a:solidFill>
                  <a:srgbClr val="000000"/>
                </a:solidFill>
                <a:latin typeface="Sintony"/>
                <a:ea typeface="Sintony"/>
                <a:cs typeface="Sintony"/>
                <a:sym typeface="Sintony"/>
              </a:rPr>
              <a:t>THANK YOU.</a:t>
            </a:r>
            <a:endParaRPr b="0" i="0" sz="12500" u="none" cap="none" strike="noStrike">
              <a:solidFill>
                <a:schemeClr val="dk1"/>
              </a:solidFill>
              <a:latin typeface="Calibri"/>
              <a:ea typeface="Calibri"/>
              <a:cs typeface="Calibri"/>
              <a:sym typeface="Calibri"/>
            </a:endParaRPr>
          </a:p>
        </p:txBody>
      </p:sp>
      <p:pic>
        <p:nvPicPr>
          <p:cNvPr descr=" " id="591" name="Google Shape;591;p16"/>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592" name="Google Shape;592;p16"/>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16"/>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594" name="Google Shape;594;p16"/>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16"/>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596" name="Google Shape;596;p16"/>
          <p:cNvSpPr/>
          <p:nvPr/>
        </p:nvSpPr>
        <p:spPr>
          <a:xfrm>
            <a:off x="9932641" y="9067800"/>
            <a:ext cx="609676" cy="609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16"/>
          <p:cNvSpPr/>
          <p:nvPr/>
        </p:nvSpPr>
        <p:spPr>
          <a:xfrm>
            <a:off x="11151994" y="9067800"/>
            <a:ext cx="609676" cy="609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16"/>
          <p:cNvSpPr/>
          <p:nvPr/>
        </p:nvSpPr>
        <p:spPr>
          <a:xfrm>
            <a:off x="12371346" y="9067800"/>
            <a:ext cx="609676" cy="609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16"/>
          <p:cNvSpPr/>
          <p:nvPr/>
        </p:nvSpPr>
        <p:spPr>
          <a:xfrm>
            <a:off x="13590699" y="9067800"/>
            <a:ext cx="609676" cy="609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16"/>
          <p:cNvSpPr/>
          <p:nvPr/>
        </p:nvSpPr>
        <p:spPr>
          <a:xfrm>
            <a:off x="13590699" y="6540500"/>
            <a:ext cx="7443130"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16"/>
          <p:cNvSpPr/>
          <p:nvPr/>
        </p:nvSpPr>
        <p:spPr>
          <a:xfrm>
            <a:off x="13717715" y="6667500"/>
            <a:ext cx="7290711" cy="1473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4" name="Shape 34"/>
        <p:cNvGrpSpPr/>
        <p:nvPr/>
      </p:nvGrpSpPr>
      <p:grpSpPr>
        <a:xfrm>
          <a:off x="0" y="0"/>
          <a:ext cx="0" cy="0"/>
          <a:chOff x="0" y="0"/>
          <a:chExt cx="0" cy="0"/>
        </a:xfrm>
      </p:grpSpPr>
      <p:sp>
        <p:nvSpPr>
          <p:cNvPr id="35" name="Google Shape;35;p4"/>
          <p:cNvSpPr/>
          <p:nvPr/>
        </p:nvSpPr>
        <p:spPr>
          <a:xfrm>
            <a:off x="1016127" y="3619500"/>
            <a:ext cx="6935067" cy="3429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4"/>
          <p:cNvSpPr/>
          <p:nvPr/>
        </p:nvSpPr>
        <p:spPr>
          <a:xfrm>
            <a:off x="1143143" y="3746500"/>
            <a:ext cx="7087486" cy="35814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PROBLEM </a:t>
            </a:r>
            <a:endParaRPr b="0" i="0" sz="9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STATEMENT</a:t>
            </a:r>
            <a:endParaRPr b="0" i="0" sz="9600" u="none" cap="none" strike="noStrike">
              <a:solidFill>
                <a:schemeClr val="dk1"/>
              </a:solidFill>
              <a:latin typeface="Calibri"/>
              <a:ea typeface="Calibri"/>
              <a:cs typeface="Calibri"/>
              <a:sym typeface="Calibri"/>
            </a:endParaRPr>
          </a:p>
        </p:txBody>
      </p:sp>
      <p:sp>
        <p:nvSpPr>
          <p:cNvPr id="37" name="Google Shape;37;p4"/>
          <p:cNvSpPr/>
          <p:nvPr/>
        </p:nvSpPr>
        <p:spPr>
          <a:xfrm>
            <a:off x="1016127" y="7061200"/>
            <a:ext cx="9361070" cy="180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
          <p:cNvSpPr/>
          <p:nvPr/>
        </p:nvSpPr>
        <p:spPr>
          <a:xfrm>
            <a:off x="1143143" y="7188200"/>
            <a:ext cx="9208651" cy="1651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Clear identification of the problem your business solves</a:t>
            </a:r>
            <a:endParaRPr b="0" i="0" sz="2400" u="none" cap="none" strike="noStrike">
              <a:solidFill>
                <a:schemeClr val="dk1"/>
              </a:solidFill>
              <a:latin typeface="Calibri"/>
              <a:ea typeface="Calibri"/>
              <a:cs typeface="Calibri"/>
              <a:sym typeface="Calibri"/>
            </a:endParaRPr>
          </a:p>
          <a:p>
            <a:pPr indent="0" lvl="0" marL="0" marR="0" rtl="0" algn="l">
              <a:spcBef>
                <a:spcPts val="70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Statistics or data to support the existence and significance </a:t>
            </a:r>
            <a:endParaRPr b="0" i="0" sz="2400" u="none" cap="none" strike="noStrike">
              <a:solidFill>
                <a:schemeClr val="dk1"/>
              </a:solidFill>
              <a:latin typeface="Calibri"/>
              <a:ea typeface="Calibri"/>
              <a:cs typeface="Calibri"/>
              <a:sym typeface="Calibri"/>
            </a:endParaRPr>
          </a:p>
          <a:p>
            <a:pPr indent="0" lvl="0" marL="0" marR="0" rtl="0" algn="l">
              <a:spcBef>
                <a:spcPts val="70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of the problem Visual representation if applicable</a:t>
            </a:r>
            <a:endParaRPr b="0" i="0" sz="2400" u="none" cap="none" strike="noStrike">
              <a:solidFill>
                <a:schemeClr val="dk1"/>
              </a:solidFill>
              <a:latin typeface="Calibri"/>
              <a:ea typeface="Calibri"/>
              <a:cs typeface="Calibri"/>
              <a:sym typeface="Calibri"/>
            </a:endParaRPr>
          </a:p>
        </p:txBody>
      </p:sp>
      <p:sp>
        <p:nvSpPr>
          <p:cNvPr id="39" name="Google Shape;39;p4"/>
          <p:cNvSpPr/>
          <p:nvPr/>
        </p:nvSpPr>
        <p:spPr>
          <a:xfrm>
            <a:off x="15114889" y="3746500"/>
            <a:ext cx="6846156"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4"/>
          <p:cNvSpPr/>
          <p:nvPr/>
        </p:nvSpPr>
        <p:spPr>
          <a:xfrm>
            <a:off x="15241905" y="3873500"/>
            <a:ext cx="6693737" cy="1473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
        <p:nvSpPr>
          <p:cNvPr id="41" name="Google Shape;41;p4"/>
          <p:cNvSpPr/>
          <p:nvPr/>
        </p:nvSpPr>
        <p:spPr>
          <a:xfrm>
            <a:off x="15114889" y="2895600"/>
            <a:ext cx="3086486"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4"/>
          <p:cNvSpPr/>
          <p:nvPr/>
        </p:nvSpPr>
        <p:spPr>
          <a:xfrm>
            <a:off x="15241905" y="3022600"/>
            <a:ext cx="2984873"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CONCEPTION</a:t>
            </a:r>
            <a:endParaRPr b="0" i="0" sz="3600" u="none" cap="none" strike="noStrike">
              <a:solidFill>
                <a:schemeClr val="dk1"/>
              </a:solidFill>
              <a:latin typeface="Calibri"/>
              <a:ea typeface="Calibri"/>
              <a:cs typeface="Calibri"/>
              <a:sym typeface="Calibri"/>
            </a:endParaRPr>
          </a:p>
        </p:txBody>
      </p:sp>
      <p:sp>
        <p:nvSpPr>
          <p:cNvPr id="43" name="Google Shape;43;p4"/>
          <p:cNvSpPr/>
          <p:nvPr/>
        </p:nvSpPr>
        <p:spPr>
          <a:xfrm>
            <a:off x="15114889" y="6985000"/>
            <a:ext cx="6846156"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a:off x="15241905" y="7112000"/>
            <a:ext cx="6693737" cy="1473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
        <p:nvSpPr>
          <p:cNvPr id="45" name="Google Shape;45;p4"/>
          <p:cNvSpPr/>
          <p:nvPr/>
        </p:nvSpPr>
        <p:spPr>
          <a:xfrm>
            <a:off x="15114889" y="10325100"/>
            <a:ext cx="6846156"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4"/>
          <p:cNvSpPr/>
          <p:nvPr/>
        </p:nvSpPr>
        <p:spPr>
          <a:xfrm>
            <a:off x="15241905" y="10452100"/>
            <a:ext cx="6693737" cy="1473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2400" u="none" cap="none" strike="noStrike">
              <a:solidFill>
                <a:schemeClr val="dk1"/>
              </a:solidFill>
              <a:latin typeface="Calibri"/>
              <a:ea typeface="Calibri"/>
              <a:cs typeface="Calibri"/>
              <a:sym typeface="Calibri"/>
            </a:endParaRPr>
          </a:p>
        </p:txBody>
      </p:sp>
      <p:sp>
        <p:nvSpPr>
          <p:cNvPr id="47" name="Google Shape;47;p4"/>
          <p:cNvSpPr/>
          <p:nvPr/>
        </p:nvSpPr>
        <p:spPr>
          <a:xfrm>
            <a:off x="15114889" y="6134100"/>
            <a:ext cx="3086486"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4"/>
          <p:cNvSpPr/>
          <p:nvPr/>
        </p:nvSpPr>
        <p:spPr>
          <a:xfrm>
            <a:off x="15241905" y="6261100"/>
            <a:ext cx="2984873"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CONCEPTION</a:t>
            </a:r>
            <a:endParaRPr b="0" i="0" sz="3600" u="none" cap="none" strike="noStrike">
              <a:solidFill>
                <a:schemeClr val="dk1"/>
              </a:solidFill>
              <a:latin typeface="Calibri"/>
              <a:ea typeface="Calibri"/>
              <a:cs typeface="Calibri"/>
              <a:sym typeface="Calibri"/>
            </a:endParaRPr>
          </a:p>
        </p:txBody>
      </p:sp>
      <p:sp>
        <p:nvSpPr>
          <p:cNvPr id="49" name="Google Shape;49;p4"/>
          <p:cNvSpPr/>
          <p:nvPr/>
        </p:nvSpPr>
        <p:spPr>
          <a:xfrm>
            <a:off x="15114889" y="9474200"/>
            <a:ext cx="3086486"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4"/>
          <p:cNvSpPr/>
          <p:nvPr/>
        </p:nvSpPr>
        <p:spPr>
          <a:xfrm>
            <a:off x="15241905" y="9601200"/>
            <a:ext cx="2984873"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CONCEPTION</a:t>
            </a:r>
            <a:endParaRPr b="0" i="0" sz="3600" u="none" cap="none" strike="noStrike">
              <a:solidFill>
                <a:schemeClr val="dk1"/>
              </a:solidFill>
              <a:latin typeface="Calibri"/>
              <a:ea typeface="Calibri"/>
              <a:cs typeface="Calibri"/>
              <a:sym typeface="Calibri"/>
            </a:endParaRPr>
          </a:p>
        </p:txBody>
      </p:sp>
      <p:sp>
        <p:nvSpPr>
          <p:cNvPr id="51" name="Google Shape;51;p4"/>
          <p:cNvSpPr/>
          <p:nvPr/>
        </p:nvSpPr>
        <p:spPr>
          <a:xfrm>
            <a:off x="14200375" y="37973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01</a:t>
            </a:r>
            <a:endParaRPr b="0" i="0" sz="2400" u="none" cap="none" strike="noStrike">
              <a:solidFill>
                <a:schemeClr val="dk1"/>
              </a:solidFill>
              <a:latin typeface="Calibri"/>
              <a:ea typeface="Calibri"/>
              <a:cs typeface="Calibri"/>
              <a:sym typeface="Calibri"/>
            </a:endParaRPr>
          </a:p>
        </p:txBody>
      </p:sp>
      <p:sp>
        <p:nvSpPr>
          <p:cNvPr id="52" name="Google Shape;52;p4"/>
          <p:cNvSpPr/>
          <p:nvPr/>
        </p:nvSpPr>
        <p:spPr>
          <a:xfrm>
            <a:off x="14200375" y="69850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02</a:t>
            </a:r>
            <a:endParaRPr b="0" i="0" sz="2400" u="none" cap="none" strike="noStrike">
              <a:solidFill>
                <a:schemeClr val="dk1"/>
              </a:solidFill>
              <a:latin typeface="Calibri"/>
              <a:ea typeface="Calibri"/>
              <a:cs typeface="Calibri"/>
              <a:sym typeface="Calibri"/>
            </a:endParaRPr>
          </a:p>
        </p:txBody>
      </p:sp>
      <p:sp>
        <p:nvSpPr>
          <p:cNvPr id="53" name="Google Shape;53;p4"/>
          <p:cNvSpPr/>
          <p:nvPr/>
        </p:nvSpPr>
        <p:spPr>
          <a:xfrm>
            <a:off x="14200375" y="102743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03</a:t>
            </a:r>
            <a:endParaRPr b="0" i="0" sz="2400" u="none" cap="none" strike="noStrike">
              <a:solidFill>
                <a:schemeClr val="dk1"/>
              </a:solidFill>
              <a:latin typeface="Calibri"/>
              <a:ea typeface="Calibri"/>
              <a:cs typeface="Calibri"/>
              <a:sym typeface="Calibri"/>
            </a:endParaRPr>
          </a:p>
        </p:txBody>
      </p:sp>
      <p:pic>
        <p:nvPicPr>
          <p:cNvPr descr=" " id="54" name="Google Shape;54;p4"/>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55" name="Google Shape;55;p4"/>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4"/>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57" name="Google Shape;57;p4"/>
          <p:cNvSpPr/>
          <p:nvPr/>
        </p:nvSpPr>
        <p:spPr>
          <a:xfrm>
            <a:off x="6515914" y="546100"/>
            <a:ext cx="1308264"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
          <p:cNvSpPr/>
          <p:nvPr/>
        </p:nvSpPr>
        <p:spPr>
          <a:xfrm>
            <a:off x="6642930" y="863600"/>
            <a:ext cx="109233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1  - 13</a:t>
            </a:r>
            <a:endParaRPr b="0" i="0" sz="2400" u="none" cap="none" strike="noStrike">
              <a:solidFill>
                <a:schemeClr val="dk1"/>
              </a:solidFill>
              <a:latin typeface="Calibri"/>
              <a:ea typeface="Calibri"/>
              <a:cs typeface="Calibri"/>
              <a:sym typeface="Calibri"/>
            </a:endParaRPr>
          </a:p>
        </p:txBody>
      </p:sp>
      <p:sp>
        <p:nvSpPr>
          <p:cNvPr id="59" name="Google Shape;59;p4"/>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5" name="Shape 65"/>
        <p:cNvGrpSpPr/>
        <p:nvPr/>
      </p:nvGrpSpPr>
      <p:grpSpPr>
        <a:xfrm>
          <a:off x="0" y="0"/>
          <a:ext cx="0" cy="0"/>
          <a:chOff x="0" y="0"/>
          <a:chExt cx="0" cy="0"/>
        </a:xfrm>
      </p:grpSpPr>
      <p:sp>
        <p:nvSpPr>
          <p:cNvPr id="66" name="Google Shape;66;p5"/>
          <p:cNvSpPr/>
          <p:nvPr/>
        </p:nvSpPr>
        <p:spPr>
          <a:xfrm>
            <a:off x="1016127" y="4368800"/>
            <a:ext cx="4991724"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5"/>
          <p:cNvSpPr/>
          <p:nvPr/>
        </p:nvSpPr>
        <p:spPr>
          <a:xfrm>
            <a:off x="1143143" y="4495800"/>
            <a:ext cx="5144143"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MARKET</a:t>
            </a:r>
            <a:endParaRPr b="0" i="0" sz="9600" u="none" cap="none" strike="noStrike">
              <a:solidFill>
                <a:schemeClr val="dk1"/>
              </a:solidFill>
              <a:latin typeface="Calibri"/>
              <a:ea typeface="Calibri"/>
              <a:cs typeface="Calibri"/>
              <a:sym typeface="Calibri"/>
            </a:endParaRPr>
          </a:p>
        </p:txBody>
      </p:sp>
      <p:pic>
        <p:nvPicPr>
          <p:cNvPr descr=" " id="68" name="Google Shape;68;p5"/>
          <p:cNvPicPr preferRelativeResize="0"/>
          <p:nvPr/>
        </p:nvPicPr>
        <p:blipFill rotWithShape="1">
          <a:blip r:embed="rId3">
            <a:alphaModFix/>
          </a:blip>
          <a:srcRect b="0" l="0" r="0" t="0"/>
          <a:stretch/>
        </p:blipFill>
        <p:spPr>
          <a:xfrm>
            <a:off x="15788075" y="7162800"/>
            <a:ext cx="1384473" cy="1384300"/>
          </a:xfrm>
          <a:prstGeom prst="rect">
            <a:avLst/>
          </a:prstGeom>
          <a:noFill/>
          <a:ln>
            <a:noFill/>
          </a:ln>
        </p:spPr>
      </p:pic>
      <p:pic>
        <p:nvPicPr>
          <p:cNvPr descr=" " id="69" name="Google Shape;69;p5"/>
          <p:cNvPicPr preferRelativeResize="0"/>
          <p:nvPr/>
        </p:nvPicPr>
        <p:blipFill rotWithShape="1">
          <a:blip r:embed="rId4">
            <a:alphaModFix/>
          </a:blip>
          <a:srcRect b="0" l="0" r="0" t="0"/>
          <a:stretch/>
        </p:blipFill>
        <p:spPr>
          <a:xfrm>
            <a:off x="14378197" y="7162800"/>
            <a:ext cx="1384473" cy="1384300"/>
          </a:xfrm>
          <a:prstGeom prst="rect">
            <a:avLst/>
          </a:prstGeom>
          <a:noFill/>
          <a:ln>
            <a:noFill/>
          </a:ln>
        </p:spPr>
      </p:pic>
      <p:pic>
        <p:nvPicPr>
          <p:cNvPr descr=" " id="70" name="Google Shape;70;p5"/>
          <p:cNvPicPr preferRelativeResize="0"/>
          <p:nvPr/>
        </p:nvPicPr>
        <p:blipFill rotWithShape="1">
          <a:blip r:embed="rId5">
            <a:alphaModFix/>
          </a:blip>
          <a:srcRect b="0" l="0" r="0" t="0"/>
          <a:stretch/>
        </p:blipFill>
        <p:spPr>
          <a:xfrm>
            <a:off x="13959044" y="5384800"/>
            <a:ext cx="1956045" cy="1955800"/>
          </a:xfrm>
          <a:prstGeom prst="rect">
            <a:avLst/>
          </a:prstGeom>
          <a:noFill/>
          <a:ln>
            <a:noFill/>
          </a:ln>
        </p:spPr>
      </p:pic>
      <p:pic>
        <p:nvPicPr>
          <p:cNvPr descr=" " id="71" name="Google Shape;71;p5"/>
          <p:cNvPicPr preferRelativeResize="0"/>
          <p:nvPr/>
        </p:nvPicPr>
        <p:blipFill rotWithShape="1">
          <a:blip r:embed="rId6">
            <a:alphaModFix/>
          </a:blip>
          <a:srcRect b="0" l="0" r="0" t="0"/>
          <a:stretch/>
        </p:blipFill>
        <p:spPr>
          <a:xfrm>
            <a:off x="15788075" y="5753100"/>
            <a:ext cx="1384473" cy="1384300"/>
          </a:xfrm>
          <a:prstGeom prst="rect">
            <a:avLst/>
          </a:prstGeom>
          <a:noFill/>
          <a:ln>
            <a:noFill/>
          </a:ln>
        </p:spPr>
      </p:pic>
      <p:sp>
        <p:nvSpPr>
          <p:cNvPr id="72" name="Google Shape;72;p5"/>
          <p:cNvSpPr/>
          <p:nvPr/>
        </p:nvSpPr>
        <p:spPr>
          <a:xfrm>
            <a:off x="17680610" y="5219700"/>
            <a:ext cx="510603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5"/>
          <p:cNvSpPr/>
          <p:nvPr/>
        </p:nvSpPr>
        <p:spPr>
          <a:xfrm>
            <a:off x="17807626" y="5346700"/>
            <a:ext cx="492821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74" name="Google Shape;74;p5"/>
          <p:cNvSpPr/>
          <p:nvPr/>
        </p:nvSpPr>
        <p:spPr>
          <a:xfrm>
            <a:off x="17680610" y="4368800"/>
            <a:ext cx="2768946"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5"/>
          <p:cNvSpPr/>
          <p:nvPr/>
        </p:nvSpPr>
        <p:spPr>
          <a:xfrm>
            <a:off x="17807626" y="4495800"/>
            <a:ext cx="2667333"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EDUCATION</a:t>
            </a:r>
            <a:endParaRPr b="0" i="0" sz="3600" u="none" cap="none" strike="noStrike">
              <a:solidFill>
                <a:schemeClr val="dk1"/>
              </a:solidFill>
              <a:latin typeface="Calibri"/>
              <a:ea typeface="Calibri"/>
              <a:cs typeface="Calibri"/>
              <a:sym typeface="Calibri"/>
            </a:endParaRPr>
          </a:p>
        </p:txBody>
      </p:sp>
      <p:sp>
        <p:nvSpPr>
          <p:cNvPr id="76" name="Google Shape;76;p5"/>
          <p:cNvSpPr/>
          <p:nvPr/>
        </p:nvSpPr>
        <p:spPr>
          <a:xfrm>
            <a:off x="8954619" y="5207000"/>
            <a:ext cx="454716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5"/>
          <p:cNvSpPr/>
          <p:nvPr/>
        </p:nvSpPr>
        <p:spPr>
          <a:xfrm>
            <a:off x="9081635" y="5334000"/>
            <a:ext cx="436934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78" name="Google Shape;78;p5"/>
          <p:cNvSpPr/>
          <p:nvPr/>
        </p:nvSpPr>
        <p:spPr>
          <a:xfrm>
            <a:off x="10237480" y="4356100"/>
            <a:ext cx="3264308"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5"/>
          <p:cNvSpPr/>
          <p:nvPr/>
        </p:nvSpPr>
        <p:spPr>
          <a:xfrm>
            <a:off x="10364495" y="4483100"/>
            <a:ext cx="3162695"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PARTNERSHIP</a:t>
            </a:r>
            <a:endParaRPr b="0" i="0" sz="3600" u="none" cap="none" strike="noStrike">
              <a:solidFill>
                <a:schemeClr val="dk1"/>
              </a:solidFill>
              <a:latin typeface="Calibri"/>
              <a:ea typeface="Calibri"/>
              <a:cs typeface="Calibri"/>
              <a:sym typeface="Calibri"/>
            </a:endParaRPr>
          </a:p>
        </p:txBody>
      </p:sp>
      <p:sp>
        <p:nvSpPr>
          <p:cNvPr id="80" name="Google Shape;80;p5"/>
          <p:cNvSpPr/>
          <p:nvPr/>
        </p:nvSpPr>
        <p:spPr>
          <a:xfrm>
            <a:off x="9043530" y="8661400"/>
            <a:ext cx="454716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5"/>
          <p:cNvSpPr/>
          <p:nvPr/>
        </p:nvSpPr>
        <p:spPr>
          <a:xfrm>
            <a:off x="9170546" y="8788400"/>
            <a:ext cx="436934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82" name="Google Shape;82;p5"/>
          <p:cNvSpPr/>
          <p:nvPr/>
        </p:nvSpPr>
        <p:spPr>
          <a:xfrm>
            <a:off x="17680610" y="8661400"/>
            <a:ext cx="454716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5"/>
          <p:cNvSpPr/>
          <p:nvPr/>
        </p:nvSpPr>
        <p:spPr>
          <a:xfrm>
            <a:off x="17807626" y="8788400"/>
            <a:ext cx="436934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84" name="Google Shape;84;p5"/>
          <p:cNvSpPr/>
          <p:nvPr/>
        </p:nvSpPr>
        <p:spPr>
          <a:xfrm>
            <a:off x="10389899" y="7810500"/>
            <a:ext cx="3200800"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5"/>
          <p:cNvSpPr/>
          <p:nvPr/>
        </p:nvSpPr>
        <p:spPr>
          <a:xfrm>
            <a:off x="10516914" y="7937500"/>
            <a:ext cx="3099187"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INTEGRATION</a:t>
            </a:r>
            <a:endParaRPr b="0" i="0" sz="3600" u="none" cap="none" strike="noStrike">
              <a:solidFill>
                <a:schemeClr val="dk1"/>
              </a:solidFill>
              <a:latin typeface="Calibri"/>
              <a:ea typeface="Calibri"/>
              <a:cs typeface="Calibri"/>
              <a:sym typeface="Calibri"/>
            </a:endParaRPr>
          </a:p>
        </p:txBody>
      </p:sp>
      <p:sp>
        <p:nvSpPr>
          <p:cNvPr id="86" name="Google Shape;86;p5"/>
          <p:cNvSpPr/>
          <p:nvPr/>
        </p:nvSpPr>
        <p:spPr>
          <a:xfrm>
            <a:off x="17680610" y="7810500"/>
            <a:ext cx="2032254"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5"/>
          <p:cNvSpPr/>
          <p:nvPr/>
        </p:nvSpPr>
        <p:spPr>
          <a:xfrm>
            <a:off x="17807626" y="7937500"/>
            <a:ext cx="1930641"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MARKET</a:t>
            </a:r>
            <a:endParaRPr b="0" i="0" sz="3600" u="none" cap="none" strike="noStrike">
              <a:solidFill>
                <a:schemeClr val="dk1"/>
              </a:solidFill>
              <a:latin typeface="Calibri"/>
              <a:ea typeface="Calibri"/>
              <a:cs typeface="Calibri"/>
              <a:sym typeface="Calibri"/>
            </a:endParaRPr>
          </a:p>
        </p:txBody>
      </p:sp>
      <p:sp>
        <p:nvSpPr>
          <p:cNvPr id="88" name="Google Shape;88;p5"/>
          <p:cNvSpPr/>
          <p:nvPr/>
        </p:nvSpPr>
        <p:spPr>
          <a:xfrm>
            <a:off x="16169121" y="64008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01</a:t>
            </a:r>
            <a:endParaRPr b="0" i="0" sz="2400" u="none" cap="none" strike="noStrike">
              <a:solidFill>
                <a:schemeClr val="dk1"/>
              </a:solidFill>
              <a:latin typeface="Calibri"/>
              <a:ea typeface="Calibri"/>
              <a:cs typeface="Calibri"/>
              <a:sym typeface="Calibri"/>
            </a:endParaRPr>
          </a:p>
        </p:txBody>
      </p:sp>
      <p:sp>
        <p:nvSpPr>
          <p:cNvPr id="89" name="Google Shape;89;p5"/>
          <p:cNvSpPr/>
          <p:nvPr/>
        </p:nvSpPr>
        <p:spPr>
          <a:xfrm>
            <a:off x="16169121" y="75438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02</a:t>
            </a:r>
            <a:endParaRPr b="0" i="0" sz="2400" u="none" cap="none" strike="noStrike">
              <a:solidFill>
                <a:schemeClr val="dk1"/>
              </a:solidFill>
              <a:latin typeface="Calibri"/>
              <a:ea typeface="Calibri"/>
              <a:cs typeface="Calibri"/>
              <a:sym typeface="Calibri"/>
            </a:endParaRPr>
          </a:p>
        </p:txBody>
      </p:sp>
      <p:sp>
        <p:nvSpPr>
          <p:cNvPr id="90" name="Google Shape;90;p5"/>
          <p:cNvSpPr/>
          <p:nvPr/>
        </p:nvSpPr>
        <p:spPr>
          <a:xfrm>
            <a:off x="15114889" y="75311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03</a:t>
            </a:r>
            <a:endParaRPr b="0" i="0" sz="2400" u="none" cap="none" strike="noStrike">
              <a:solidFill>
                <a:schemeClr val="dk1"/>
              </a:solidFill>
              <a:latin typeface="Calibri"/>
              <a:ea typeface="Calibri"/>
              <a:cs typeface="Calibri"/>
              <a:sym typeface="Calibri"/>
            </a:endParaRPr>
          </a:p>
        </p:txBody>
      </p:sp>
      <p:sp>
        <p:nvSpPr>
          <p:cNvPr id="91" name="Google Shape;91;p5"/>
          <p:cNvSpPr/>
          <p:nvPr/>
        </p:nvSpPr>
        <p:spPr>
          <a:xfrm>
            <a:off x="15114889" y="64008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FFFF"/>
              </a:buClr>
              <a:buSzPts val="2400"/>
              <a:buFont typeface="Sintony"/>
              <a:buNone/>
            </a:pPr>
            <a:r>
              <a:rPr b="1" i="0" lang="en-US" sz="2400" u="none" cap="none" strike="noStrike">
                <a:solidFill>
                  <a:srgbClr val="FFFFFF"/>
                </a:solidFill>
                <a:latin typeface="Sintony"/>
                <a:ea typeface="Sintony"/>
                <a:cs typeface="Sintony"/>
                <a:sym typeface="Sintony"/>
              </a:rPr>
              <a:t>04</a:t>
            </a:r>
            <a:endParaRPr b="0" i="0" sz="2400" u="none" cap="none" strike="noStrike">
              <a:solidFill>
                <a:schemeClr val="dk1"/>
              </a:solidFill>
              <a:latin typeface="Calibri"/>
              <a:ea typeface="Calibri"/>
              <a:cs typeface="Calibri"/>
              <a:sym typeface="Calibri"/>
            </a:endParaRPr>
          </a:p>
        </p:txBody>
      </p:sp>
      <p:pic>
        <p:nvPicPr>
          <p:cNvPr descr=" " id="92" name="Google Shape;92;p5"/>
          <p:cNvPicPr preferRelativeResize="0"/>
          <p:nvPr/>
        </p:nvPicPr>
        <p:blipFill rotWithShape="1">
          <a:blip r:embed="rId7">
            <a:alphaModFix/>
          </a:blip>
          <a:srcRect b="0" l="0" r="0" t="0"/>
          <a:stretch/>
        </p:blipFill>
        <p:spPr>
          <a:xfrm>
            <a:off x="1016127" y="1892300"/>
            <a:ext cx="22354794" cy="12700"/>
          </a:xfrm>
          <a:prstGeom prst="rect">
            <a:avLst/>
          </a:prstGeom>
          <a:noFill/>
          <a:ln>
            <a:noFill/>
          </a:ln>
        </p:spPr>
      </p:pic>
      <p:sp>
        <p:nvSpPr>
          <p:cNvPr id="93" name="Google Shape;93;p5"/>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95" name="Google Shape;95;p5"/>
          <p:cNvSpPr/>
          <p:nvPr/>
        </p:nvSpPr>
        <p:spPr>
          <a:xfrm>
            <a:off x="6515914" y="546100"/>
            <a:ext cx="1219352"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5"/>
          <p:cNvSpPr/>
          <p:nvPr/>
        </p:nvSpPr>
        <p:spPr>
          <a:xfrm>
            <a:off x="6642930" y="863600"/>
            <a:ext cx="109233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3  - 13</a:t>
            </a:r>
            <a:endParaRPr b="0" i="0" sz="2400" u="none" cap="none" strike="noStrike">
              <a:solidFill>
                <a:schemeClr val="dk1"/>
              </a:solidFill>
              <a:latin typeface="Calibri"/>
              <a:ea typeface="Calibri"/>
              <a:cs typeface="Calibri"/>
              <a:sym typeface="Calibri"/>
            </a:endParaRPr>
          </a:p>
        </p:txBody>
      </p:sp>
      <p:sp>
        <p:nvSpPr>
          <p:cNvPr id="97" name="Google Shape;97;p5"/>
          <p:cNvSpPr/>
          <p:nvPr/>
        </p:nvSpPr>
        <p:spPr>
          <a:xfrm>
            <a:off x="19636654" y="8382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5"/>
          <p:cNvSpPr/>
          <p:nvPr/>
        </p:nvSpPr>
        <p:spPr>
          <a:xfrm>
            <a:off x="19763670" y="9652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99" name="Google Shape;99;p5"/>
          <p:cNvSpPr/>
          <p:nvPr/>
        </p:nvSpPr>
        <p:spPr>
          <a:xfrm>
            <a:off x="1016127" y="6210300"/>
            <a:ext cx="6617527" cy="226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5"/>
          <p:cNvSpPr/>
          <p:nvPr/>
        </p:nvSpPr>
        <p:spPr>
          <a:xfrm>
            <a:off x="1143143" y="6337300"/>
            <a:ext cx="6465108" cy="2108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Target market segments</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70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Market size and growth potential</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70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Market trends and dynamics You may add your own text</a:t>
            </a:r>
            <a:endParaRPr b="0" i="0" sz="2400" u="none" cap="none" strike="noStrike">
              <a:solidFill>
                <a:schemeClr val="dk1"/>
              </a:solidFill>
              <a:latin typeface="Calibri"/>
              <a:ea typeface="Calibri"/>
              <a:cs typeface="Calibri"/>
              <a:sym typeface="Calibri"/>
            </a:endParaRPr>
          </a:p>
        </p:txBody>
      </p:sp>
      <p:sp>
        <p:nvSpPr>
          <p:cNvPr id="101" name="Google Shape;101;p5"/>
          <p:cNvSpPr/>
          <p:nvPr/>
        </p:nvSpPr>
        <p:spPr>
          <a:xfrm>
            <a:off x="3683460" y="9029700"/>
            <a:ext cx="1295562" cy="1181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5"/>
          <p:cNvSpPr/>
          <p:nvPr/>
        </p:nvSpPr>
        <p:spPr>
          <a:xfrm>
            <a:off x="3683460" y="9029700"/>
            <a:ext cx="1447981"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7.200 </a:t>
            </a:r>
            <a:endParaRPr b="0" i="0" sz="3600" u="none" cap="none" strike="noStrike">
              <a:solidFill>
                <a:schemeClr val="dk1"/>
              </a:solidFill>
              <a:latin typeface="Calibri"/>
              <a:ea typeface="Calibri"/>
              <a:cs typeface="Calibri"/>
              <a:sym typeface="Calibri"/>
            </a:endParaRPr>
          </a:p>
        </p:txBody>
      </p:sp>
      <p:sp>
        <p:nvSpPr>
          <p:cNvPr id="103" name="Google Shape;103;p5"/>
          <p:cNvSpPr/>
          <p:nvPr/>
        </p:nvSpPr>
        <p:spPr>
          <a:xfrm>
            <a:off x="3683460" y="9753600"/>
            <a:ext cx="1359070" cy="546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a:t>
            </a:r>
            <a:r>
              <a:rPr b="0" i="0" lang="en-US" sz="24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104" name="Google Shape;104;p5"/>
          <p:cNvSpPr/>
          <p:nvPr/>
        </p:nvSpPr>
        <p:spPr>
          <a:xfrm>
            <a:off x="1143143" y="9029700"/>
            <a:ext cx="1981448" cy="1181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
          <p:cNvSpPr/>
          <p:nvPr/>
        </p:nvSpPr>
        <p:spPr>
          <a:xfrm>
            <a:off x="1143143" y="9029700"/>
            <a:ext cx="2133867"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25.000 + </a:t>
            </a:r>
            <a:endParaRPr b="0" i="0" sz="3600" u="none" cap="none" strike="noStrike">
              <a:solidFill>
                <a:schemeClr val="dk1"/>
              </a:solidFill>
              <a:latin typeface="Calibri"/>
              <a:ea typeface="Calibri"/>
              <a:cs typeface="Calibri"/>
              <a:sym typeface="Calibri"/>
            </a:endParaRPr>
          </a:p>
        </p:txBody>
      </p:sp>
      <p:sp>
        <p:nvSpPr>
          <p:cNvPr id="106" name="Google Shape;106;p5"/>
          <p:cNvSpPr/>
          <p:nvPr/>
        </p:nvSpPr>
        <p:spPr>
          <a:xfrm>
            <a:off x="1143143" y="9753600"/>
            <a:ext cx="1359070" cy="546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a:t>
            </a:r>
            <a:r>
              <a:rPr b="0" i="0" lang="en-US" sz="24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107" name="Google Shape;107;p5"/>
          <p:cNvSpPr/>
          <p:nvPr/>
        </p:nvSpPr>
        <p:spPr>
          <a:xfrm>
            <a:off x="5537892" y="9029700"/>
            <a:ext cx="1270159" cy="1181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
          <p:cNvSpPr/>
          <p:nvPr/>
        </p:nvSpPr>
        <p:spPr>
          <a:xfrm>
            <a:off x="5537892" y="9029700"/>
            <a:ext cx="749394"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36 </a:t>
            </a:r>
            <a:endParaRPr b="0" i="0" sz="3600" u="none" cap="none" strike="noStrike">
              <a:solidFill>
                <a:schemeClr val="dk1"/>
              </a:solidFill>
              <a:latin typeface="Calibri"/>
              <a:ea typeface="Calibri"/>
              <a:cs typeface="Calibri"/>
              <a:sym typeface="Calibri"/>
            </a:endParaRPr>
          </a:p>
        </p:txBody>
      </p:sp>
      <p:sp>
        <p:nvSpPr>
          <p:cNvPr id="109" name="Google Shape;109;p5"/>
          <p:cNvSpPr/>
          <p:nvPr/>
        </p:nvSpPr>
        <p:spPr>
          <a:xfrm>
            <a:off x="5537892" y="9753600"/>
            <a:ext cx="1359070" cy="546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a:t>
            </a:r>
            <a:r>
              <a:rPr b="0" i="0" lang="en-US" sz="24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4" name="Shape 114"/>
        <p:cNvGrpSpPr/>
        <p:nvPr/>
      </p:nvGrpSpPr>
      <p:grpSpPr>
        <a:xfrm>
          <a:off x="0" y="0"/>
          <a:ext cx="0" cy="0"/>
          <a:chOff x="0" y="0"/>
          <a:chExt cx="0" cy="0"/>
        </a:xfrm>
      </p:grpSpPr>
      <p:sp>
        <p:nvSpPr>
          <p:cNvPr id="115" name="Google Shape;115;p6"/>
          <p:cNvSpPr/>
          <p:nvPr/>
        </p:nvSpPr>
        <p:spPr>
          <a:xfrm>
            <a:off x="12917514" y="0"/>
            <a:ext cx="11469534" cy="13716000"/>
          </a:xfrm>
          <a:prstGeom prst="rect">
            <a:avLst/>
          </a:prstGeom>
          <a:solidFill>
            <a:srgbClr val="F6F6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
          <p:cNvSpPr/>
          <p:nvPr/>
        </p:nvSpPr>
        <p:spPr>
          <a:xfrm>
            <a:off x="1016127" y="2692400"/>
            <a:ext cx="6338092" cy="3683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6"/>
          <p:cNvSpPr/>
          <p:nvPr/>
        </p:nvSpPr>
        <p:spPr>
          <a:xfrm>
            <a:off x="1143143" y="2819400"/>
            <a:ext cx="6084060" cy="3429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
          <p:cNvSpPr/>
          <p:nvPr/>
        </p:nvSpPr>
        <p:spPr>
          <a:xfrm>
            <a:off x="1270159" y="2946400"/>
            <a:ext cx="6236479" cy="35814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BUSINESS</a:t>
            </a:r>
            <a:endParaRPr b="0" i="0" sz="9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MODEL</a:t>
            </a:r>
            <a:endParaRPr b="0" i="0" sz="9600" u="none" cap="none" strike="noStrike">
              <a:solidFill>
                <a:schemeClr val="dk1"/>
              </a:solidFill>
              <a:latin typeface="Calibri"/>
              <a:ea typeface="Calibri"/>
              <a:cs typeface="Calibri"/>
              <a:sym typeface="Calibri"/>
            </a:endParaRPr>
          </a:p>
        </p:txBody>
      </p:sp>
      <p:sp>
        <p:nvSpPr>
          <p:cNvPr id="119" name="Google Shape;119;p6"/>
          <p:cNvSpPr/>
          <p:nvPr/>
        </p:nvSpPr>
        <p:spPr>
          <a:xfrm>
            <a:off x="1016127" y="8064500"/>
            <a:ext cx="5817327" cy="299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
          <p:cNvSpPr/>
          <p:nvPr/>
        </p:nvSpPr>
        <p:spPr>
          <a:xfrm>
            <a:off x="1143143" y="8191500"/>
            <a:ext cx="5664908" cy="2844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Revenue streams(e.g. sales, subscriptions, licensing). Pricing startegy, costs structure, sales and distribution channels. here is the text you can change and adjust to your preferences.</a:t>
            </a:r>
            <a:endParaRPr b="0" i="0" sz="2400" u="none" cap="none" strike="noStrike">
              <a:solidFill>
                <a:schemeClr val="dk1"/>
              </a:solidFill>
              <a:latin typeface="Calibri"/>
              <a:ea typeface="Calibri"/>
              <a:cs typeface="Calibri"/>
              <a:sym typeface="Calibri"/>
            </a:endParaRPr>
          </a:p>
        </p:txBody>
      </p:sp>
      <p:sp>
        <p:nvSpPr>
          <p:cNvPr id="121" name="Google Shape;121;p6"/>
          <p:cNvSpPr/>
          <p:nvPr/>
        </p:nvSpPr>
        <p:spPr>
          <a:xfrm>
            <a:off x="1016127" y="7150100"/>
            <a:ext cx="1206651"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
          <p:cNvSpPr/>
          <p:nvPr/>
        </p:nvSpPr>
        <p:spPr>
          <a:xfrm>
            <a:off x="1143143" y="7277100"/>
            <a:ext cx="1105038"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Title</a:t>
            </a:r>
            <a:endParaRPr b="0" i="0" sz="3600" u="none" cap="none" strike="noStrike">
              <a:solidFill>
                <a:schemeClr val="dk1"/>
              </a:solidFill>
              <a:latin typeface="Calibri"/>
              <a:ea typeface="Calibri"/>
              <a:cs typeface="Calibri"/>
              <a:sym typeface="Calibri"/>
            </a:endParaRPr>
          </a:p>
        </p:txBody>
      </p:sp>
      <p:sp>
        <p:nvSpPr>
          <p:cNvPr id="123" name="Google Shape;123;p6"/>
          <p:cNvSpPr/>
          <p:nvPr/>
        </p:nvSpPr>
        <p:spPr>
          <a:xfrm>
            <a:off x="8548168" y="8077200"/>
            <a:ext cx="5817327" cy="254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6"/>
          <p:cNvSpPr/>
          <p:nvPr/>
        </p:nvSpPr>
        <p:spPr>
          <a:xfrm>
            <a:off x="8675184" y="8204200"/>
            <a:ext cx="5664908" cy="23876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Poppins Medium"/>
              <a:buNone/>
            </a:pPr>
            <a:r>
              <a:rPr b="0" i="0" lang="en-US" sz="2400" u="none" cap="none" strike="noStrike">
                <a:solidFill>
                  <a:srgbClr val="000000"/>
                </a:solidFill>
                <a:latin typeface="Poppins Medium"/>
                <a:ea typeface="Poppins Medium"/>
                <a:cs typeface="Poppins Medium"/>
                <a:sym typeface="Poppins Medium"/>
              </a:rPr>
              <a:t>here is the text you can change and adjust to your preferences, eaque ipsa quae ab illo inventore veritatis et quasi architecto beatae vitae dicta sunt explicabo</a:t>
            </a:r>
            <a:endParaRPr b="0" i="0" sz="2400" u="none" cap="none" strike="noStrike">
              <a:solidFill>
                <a:schemeClr val="dk1"/>
              </a:solidFill>
              <a:latin typeface="Calibri"/>
              <a:ea typeface="Calibri"/>
              <a:cs typeface="Calibri"/>
              <a:sym typeface="Calibri"/>
            </a:endParaRPr>
          </a:p>
        </p:txBody>
      </p:sp>
      <p:sp>
        <p:nvSpPr>
          <p:cNvPr id="125" name="Google Shape;125;p6"/>
          <p:cNvSpPr/>
          <p:nvPr/>
        </p:nvSpPr>
        <p:spPr>
          <a:xfrm>
            <a:off x="8548168" y="7150100"/>
            <a:ext cx="1206651"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6"/>
          <p:cNvSpPr/>
          <p:nvPr/>
        </p:nvSpPr>
        <p:spPr>
          <a:xfrm>
            <a:off x="8675184" y="7277100"/>
            <a:ext cx="1105038"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Title</a:t>
            </a:r>
            <a:endParaRPr b="0" i="0" sz="3600" u="none" cap="none" strike="noStrike">
              <a:solidFill>
                <a:schemeClr val="dk1"/>
              </a:solidFill>
              <a:latin typeface="Calibri"/>
              <a:ea typeface="Calibri"/>
              <a:cs typeface="Calibri"/>
              <a:sym typeface="Calibri"/>
            </a:endParaRPr>
          </a:p>
        </p:txBody>
      </p:sp>
      <p:sp>
        <p:nvSpPr>
          <p:cNvPr id="127" name="Google Shape;127;p6"/>
          <p:cNvSpPr/>
          <p:nvPr/>
        </p:nvSpPr>
        <p:spPr>
          <a:xfrm>
            <a:off x="16080210" y="8077200"/>
            <a:ext cx="5817327" cy="254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6"/>
          <p:cNvSpPr/>
          <p:nvPr/>
        </p:nvSpPr>
        <p:spPr>
          <a:xfrm>
            <a:off x="16207226" y="8204200"/>
            <a:ext cx="5664908" cy="23876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Poppins Medium"/>
              <a:buNone/>
            </a:pPr>
            <a:r>
              <a:rPr b="0" i="0" lang="en-US" sz="2400" u="none" cap="none" strike="noStrike">
                <a:solidFill>
                  <a:srgbClr val="000000"/>
                </a:solidFill>
                <a:latin typeface="Poppins Medium"/>
                <a:ea typeface="Poppins Medium"/>
                <a:cs typeface="Poppins Medium"/>
                <a:sym typeface="Poppins Medium"/>
              </a:rPr>
              <a:t>here is the text you can change and adjust to your preferences, eaque ipsa quae ab illo inventore veritatis et quasi architecto beatae vitae dicta sunt explicabo</a:t>
            </a:r>
            <a:endParaRPr b="0" i="0" sz="2400" u="none" cap="none" strike="noStrike">
              <a:solidFill>
                <a:schemeClr val="dk1"/>
              </a:solidFill>
              <a:latin typeface="Calibri"/>
              <a:ea typeface="Calibri"/>
              <a:cs typeface="Calibri"/>
              <a:sym typeface="Calibri"/>
            </a:endParaRPr>
          </a:p>
        </p:txBody>
      </p:sp>
      <p:sp>
        <p:nvSpPr>
          <p:cNvPr id="129" name="Google Shape;129;p6"/>
          <p:cNvSpPr/>
          <p:nvPr/>
        </p:nvSpPr>
        <p:spPr>
          <a:xfrm>
            <a:off x="16080210" y="7150100"/>
            <a:ext cx="1206651"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
          <p:cNvSpPr/>
          <p:nvPr/>
        </p:nvSpPr>
        <p:spPr>
          <a:xfrm>
            <a:off x="16207226" y="7277100"/>
            <a:ext cx="1105038"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Title</a:t>
            </a:r>
            <a:endParaRPr b="0" i="0" sz="3600" u="none" cap="none" strike="noStrike">
              <a:solidFill>
                <a:schemeClr val="dk1"/>
              </a:solidFill>
              <a:latin typeface="Calibri"/>
              <a:ea typeface="Calibri"/>
              <a:cs typeface="Calibri"/>
              <a:sym typeface="Calibri"/>
            </a:endParaRPr>
          </a:p>
        </p:txBody>
      </p:sp>
      <p:pic>
        <p:nvPicPr>
          <p:cNvPr descr=" " id="131" name="Google Shape;131;p6"/>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132" name="Google Shape;132;p6"/>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134" name="Google Shape;134;p6"/>
          <p:cNvSpPr/>
          <p:nvPr/>
        </p:nvSpPr>
        <p:spPr>
          <a:xfrm>
            <a:off x="6515914" y="546100"/>
            <a:ext cx="1320965"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6"/>
          <p:cNvSpPr/>
          <p:nvPr/>
        </p:nvSpPr>
        <p:spPr>
          <a:xfrm>
            <a:off x="6642930" y="863600"/>
            <a:ext cx="109233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4  - 13</a:t>
            </a:r>
            <a:endParaRPr b="0" i="0" sz="2400" u="none" cap="none" strike="noStrike">
              <a:solidFill>
                <a:schemeClr val="dk1"/>
              </a:solidFill>
              <a:latin typeface="Calibri"/>
              <a:ea typeface="Calibri"/>
              <a:cs typeface="Calibri"/>
              <a:sym typeface="Calibri"/>
            </a:endParaRPr>
          </a:p>
        </p:txBody>
      </p:sp>
      <p:sp>
        <p:nvSpPr>
          <p:cNvPr id="136" name="Google Shape;136;p6"/>
          <p:cNvSpPr/>
          <p:nvPr/>
        </p:nvSpPr>
        <p:spPr>
          <a:xfrm>
            <a:off x="19636654"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6"/>
          <p:cNvSpPr/>
          <p:nvPr/>
        </p:nvSpPr>
        <p:spPr>
          <a:xfrm>
            <a:off x="19763670"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2" name="Shape 142"/>
        <p:cNvGrpSpPr/>
        <p:nvPr/>
      </p:nvGrpSpPr>
      <p:grpSpPr>
        <a:xfrm>
          <a:off x="0" y="0"/>
          <a:ext cx="0" cy="0"/>
          <a:chOff x="0" y="0"/>
          <a:chExt cx="0" cy="0"/>
        </a:xfrm>
      </p:grpSpPr>
      <p:sp>
        <p:nvSpPr>
          <p:cNvPr id="143" name="Google Shape;143;p7"/>
          <p:cNvSpPr/>
          <p:nvPr/>
        </p:nvSpPr>
        <p:spPr>
          <a:xfrm>
            <a:off x="1016127" y="2895600"/>
            <a:ext cx="6045956"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7"/>
          <p:cNvSpPr/>
          <p:nvPr/>
        </p:nvSpPr>
        <p:spPr>
          <a:xfrm>
            <a:off x="1143143" y="3022600"/>
            <a:ext cx="6198375"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TRACTION</a:t>
            </a:r>
            <a:endParaRPr b="0" i="0" sz="9600" u="none" cap="none" strike="noStrike">
              <a:solidFill>
                <a:schemeClr val="dk1"/>
              </a:solidFill>
              <a:latin typeface="Calibri"/>
              <a:ea typeface="Calibri"/>
              <a:cs typeface="Calibri"/>
              <a:sym typeface="Calibri"/>
            </a:endParaRPr>
          </a:p>
        </p:txBody>
      </p:sp>
      <p:pic>
        <p:nvPicPr>
          <p:cNvPr descr=" " id="145" name="Google Shape;145;p7"/>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146" name="Google Shape;146;p7"/>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7"/>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148" name="Google Shape;148;p7"/>
          <p:cNvSpPr/>
          <p:nvPr/>
        </p:nvSpPr>
        <p:spPr>
          <a:xfrm>
            <a:off x="6515914" y="546100"/>
            <a:ext cx="1232054"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
          <p:cNvSpPr/>
          <p:nvPr/>
        </p:nvSpPr>
        <p:spPr>
          <a:xfrm>
            <a:off x="6642930" y="863600"/>
            <a:ext cx="109233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5  - 13</a:t>
            </a:r>
            <a:endParaRPr b="0" i="0" sz="2400" u="none" cap="none" strike="noStrike">
              <a:solidFill>
                <a:schemeClr val="dk1"/>
              </a:solidFill>
              <a:latin typeface="Calibri"/>
              <a:ea typeface="Calibri"/>
              <a:cs typeface="Calibri"/>
              <a:sym typeface="Calibri"/>
            </a:endParaRPr>
          </a:p>
        </p:txBody>
      </p:sp>
      <p:sp>
        <p:nvSpPr>
          <p:cNvPr id="150" name="Google Shape;150;p7"/>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7"/>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152" name="Google Shape;152;p7"/>
          <p:cNvSpPr/>
          <p:nvPr/>
        </p:nvSpPr>
        <p:spPr>
          <a:xfrm>
            <a:off x="4698952" y="7340600"/>
            <a:ext cx="2159270" cy="6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7"/>
          <p:cNvSpPr/>
          <p:nvPr/>
        </p:nvSpPr>
        <p:spPr>
          <a:xfrm>
            <a:off x="4813267" y="7454900"/>
            <a:ext cx="2032254"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Partnerships</a:t>
            </a:r>
            <a:endParaRPr b="0" i="0" sz="2400" u="none" cap="none" strike="noStrike">
              <a:solidFill>
                <a:schemeClr val="dk1"/>
              </a:solidFill>
              <a:latin typeface="Calibri"/>
              <a:ea typeface="Calibri"/>
              <a:cs typeface="Calibri"/>
              <a:sym typeface="Calibri"/>
            </a:endParaRPr>
          </a:p>
        </p:txBody>
      </p:sp>
      <p:sp>
        <p:nvSpPr>
          <p:cNvPr id="154" name="Google Shape;154;p7"/>
          <p:cNvSpPr/>
          <p:nvPr/>
        </p:nvSpPr>
        <p:spPr>
          <a:xfrm>
            <a:off x="3594549" y="10058400"/>
            <a:ext cx="1867133" cy="6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7"/>
          <p:cNvSpPr/>
          <p:nvPr/>
        </p:nvSpPr>
        <p:spPr>
          <a:xfrm>
            <a:off x="3708864" y="10172700"/>
            <a:ext cx="174011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Milestones</a:t>
            </a:r>
            <a:endParaRPr b="0" i="0" sz="2400" u="none" cap="none" strike="noStrike">
              <a:solidFill>
                <a:schemeClr val="dk1"/>
              </a:solidFill>
              <a:latin typeface="Calibri"/>
              <a:ea typeface="Calibri"/>
              <a:cs typeface="Calibri"/>
              <a:sym typeface="Calibri"/>
            </a:endParaRPr>
          </a:p>
        </p:txBody>
      </p:sp>
      <p:sp>
        <p:nvSpPr>
          <p:cNvPr id="156" name="Google Shape;156;p7"/>
          <p:cNvSpPr/>
          <p:nvPr/>
        </p:nvSpPr>
        <p:spPr>
          <a:xfrm>
            <a:off x="4014229" y="8084716"/>
            <a:ext cx="381048" cy="368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1800"/>
              <a:buFont typeface="Sintony"/>
              <a:buNone/>
            </a:pPr>
            <a:r>
              <a:rPr b="1" i="0" lang="en-US" sz="1800" u="none" cap="none" strike="noStrike">
                <a:solidFill>
                  <a:srgbClr val="000000"/>
                </a:solidFill>
                <a:latin typeface="Sintony"/>
                <a:ea typeface="Sintony"/>
                <a:cs typeface="Sintony"/>
                <a:sym typeface="Sintony"/>
              </a:rPr>
              <a:t>70</a:t>
            </a:r>
            <a:endParaRPr b="0" i="0" sz="1800" u="none" cap="none" strike="noStrike">
              <a:solidFill>
                <a:schemeClr val="dk1"/>
              </a:solidFill>
              <a:latin typeface="Calibri"/>
              <a:ea typeface="Calibri"/>
              <a:cs typeface="Calibri"/>
              <a:sym typeface="Calibri"/>
            </a:endParaRPr>
          </a:p>
        </p:txBody>
      </p:sp>
      <p:sp>
        <p:nvSpPr>
          <p:cNvPr id="157" name="Google Shape;157;p7"/>
          <p:cNvSpPr/>
          <p:nvPr/>
        </p:nvSpPr>
        <p:spPr>
          <a:xfrm>
            <a:off x="4014229" y="9044831"/>
            <a:ext cx="381048" cy="368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1800"/>
              <a:buFont typeface="Sintony"/>
              <a:buNone/>
            </a:pPr>
            <a:r>
              <a:rPr b="1" i="0" lang="en-US" sz="1800" u="none" cap="none" strike="noStrike">
                <a:solidFill>
                  <a:srgbClr val="000000"/>
                </a:solidFill>
                <a:latin typeface="Sintony"/>
                <a:ea typeface="Sintony"/>
                <a:cs typeface="Sintony"/>
                <a:sym typeface="Sintony"/>
              </a:rPr>
              <a:t>65</a:t>
            </a:r>
            <a:endParaRPr b="0" i="0" sz="1800" u="none" cap="none" strike="noStrike">
              <a:solidFill>
                <a:schemeClr val="dk1"/>
              </a:solidFill>
              <a:latin typeface="Calibri"/>
              <a:ea typeface="Calibri"/>
              <a:cs typeface="Calibri"/>
              <a:sym typeface="Calibri"/>
            </a:endParaRPr>
          </a:p>
        </p:txBody>
      </p:sp>
      <p:sp>
        <p:nvSpPr>
          <p:cNvPr id="158" name="Google Shape;158;p7"/>
          <p:cNvSpPr/>
          <p:nvPr/>
        </p:nvSpPr>
        <p:spPr>
          <a:xfrm>
            <a:off x="4402896" y="9833508"/>
            <a:ext cx="304838" cy="368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1800"/>
              <a:buFont typeface="Sintony"/>
              <a:buNone/>
            </a:pPr>
            <a:r>
              <a:rPr b="1" i="0" lang="en-US" sz="1800" u="none" cap="none" strike="noStrike">
                <a:solidFill>
                  <a:srgbClr val="000000"/>
                </a:solidFill>
                <a:latin typeface="Sintony"/>
                <a:ea typeface="Sintony"/>
                <a:cs typeface="Sintony"/>
                <a:sym typeface="Sintony"/>
              </a:rPr>
              <a:t>%</a:t>
            </a:r>
            <a:endParaRPr b="0" i="0" sz="1800" u="none" cap="none" strike="noStrike">
              <a:solidFill>
                <a:schemeClr val="dk1"/>
              </a:solidFill>
              <a:latin typeface="Calibri"/>
              <a:ea typeface="Calibri"/>
              <a:cs typeface="Calibri"/>
              <a:sym typeface="Calibri"/>
            </a:endParaRPr>
          </a:p>
        </p:txBody>
      </p:sp>
      <p:sp>
        <p:nvSpPr>
          <p:cNvPr id="159" name="Google Shape;159;p7"/>
          <p:cNvSpPr/>
          <p:nvPr/>
        </p:nvSpPr>
        <p:spPr>
          <a:xfrm>
            <a:off x="4014229" y="8553338"/>
            <a:ext cx="381048" cy="368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1800"/>
              <a:buFont typeface="Sintony"/>
              <a:buNone/>
            </a:pPr>
            <a:r>
              <a:rPr b="1" i="0" lang="en-US" sz="1800" u="none" cap="none" strike="noStrike">
                <a:solidFill>
                  <a:srgbClr val="000000"/>
                </a:solidFill>
                <a:latin typeface="Sintony"/>
                <a:ea typeface="Sintony"/>
                <a:cs typeface="Sintony"/>
                <a:sym typeface="Sintony"/>
              </a:rPr>
              <a:t>68</a:t>
            </a:r>
            <a:endParaRPr b="0" i="0" sz="1800" u="none" cap="none" strike="noStrike">
              <a:solidFill>
                <a:schemeClr val="dk1"/>
              </a:solidFill>
              <a:latin typeface="Calibri"/>
              <a:ea typeface="Calibri"/>
              <a:cs typeface="Calibri"/>
              <a:sym typeface="Calibri"/>
            </a:endParaRPr>
          </a:p>
        </p:txBody>
      </p:sp>
      <p:sp>
        <p:nvSpPr>
          <p:cNvPr id="160" name="Google Shape;160;p7"/>
          <p:cNvSpPr/>
          <p:nvPr/>
        </p:nvSpPr>
        <p:spPr>
          <a:xfrm>
            <a:off x="4698952" y="8037835"/>
            <a:ext cx="1041530" cy="6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7"/>
          <p:cNvSpPr/>
          <p:nvPr/>
        </p:nvSpPr>
        <p:spPr>
          <a:xfrm>
            <a:off x="4813267" y="8152135"/>
            <a:ext cx="914514"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Sales</a:t>
            </a:r>
            <a:endParaRPr b="0" i="0" sz="2400" u="none" cap="none" strike="noStrike">
              <a:solidFill>
                <a:schemeClr val="dk1"/>
              </a:solidFill>
              <a:latin typeface="Calibri"/>
              <a:ea typeface="Calibri"/>
              <a:cs typeface="Calibri"/>
              <a:sym typeface="Calibri"/>
            </a:endParaRPr>
          </a:p>
        </p:txBody>
      </p:sp>
      <p:sp>
        <p:nvSpPr>
          <p:cNvPr id="162" name="Google Shape;162;p7"/>
          <p:cNvSpPr/>
          <p:nvPr/>
        </p:nvSpPr>
        <p:spPr>
          <a:xfrm>
            <a:off x="4700115" y="8713366"/>
            <a:ext cx="3429429" cy="6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7"/>
          <p:cNvSpPr/>
          <p:nvPr/>
        </p:nvSpPr>
        <p:spPr>
          <a:xfrm>
            <a:off x="4814427" y="8827666"/>
            <a:ext cx="330241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Product development</a:t>
            </a:r>
            <a:endParaRPr b="0" i="0" sz="2400" u="none" cap="none" strike="noStrike">
              <a:solidFill>
                <a:schemeClr val="dk1"/>
              </a:solidFill>
              <a:latin typeface="Calibri"/>
              <a:ea typeface="Calibri"/>
              <a:cs typeface="Calibri"/>
              <a:sym typeface="Calibri"/>
            </a:endParaRPr>
          </a:p>
        </p:txBody>
      </p:sp>
      <p:sp>
        <p:nvSpPr>
          <p:cNvPr id="164" name="Google Shape;164;p7"/>
          <p:cNvSpPr/>
          <p:nvPr/>
        </p:nvSpPr>
        <p:spPr>
          <a:xfrm>
            <a:off x="2184037" y="7969250"/>
            <a:ext cx="4641160" cy="4640580"/>
          </a:xfrm>
          <a:prstGeom prst="ellipse">
            <a:avLst/>
          </a:prstGeom>
          <a:noFill/>
          <a:ln cap="flat" cmpd="sng" w="12700">
            <a:solidFill>
              <a:srgbClr val="000000">
                <a:alpha val="200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7"/>
          <p:cNvSpPr/>
          <p:nvPr/>
        </p:nvSpPr>
        <p:spPr>
          <a:xfrm>
            <a:off x="2665318" y="8427616"/>
            <a:ext cx="3715214" cy="3714750"/>
          </a:xfrm>
          <a:prstGeom prst="ellipse">
            <a:avLst/>
          </a:prstGeom>
          <a:noFill/>
          <a:ln cap="flat" cmpd="sng" w="12700">
            <a:solidFill>
              <a:srgbClr val="000000">
                <a:alpha val="200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7"/>
          <p:cNvSpPr/>
          <p:nvPr/>
        </p:nvSpPr>
        <p:spPr>
          <a:xfrm>
            <a:off x="3122575" y="8896238"/>
            <a:ext cx="2789269" cy="2777490"/>
          </a:xfrm>
          <a:prstGeom prst="ellipse">
            <a:avLst/>
          </a:prstGeom>
          <a:noFill/>
          <a:ln cap="flat" cmpd="sng" w="12700">
            <a:solidFill>
              <a:srgbClr val="000000">
                <a:alpha val="200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7"/>
          <p:cNvSpPr/>
          <p:nvPr/>
        </p:nvSpPr>
        <p:spPr>
          <a:xfrm>
            <a:off x="3579832" y="9364873"/>
            <a:ext cx="1874754" cy="1863090"/>
          </a:xfrm>
          <a:prstGeom prst="ellipse">
            <a:avLst/>
          </a:prstGeom>
          <a:noFill/>
          <a:ln cap="flat" cmpd="sng" w="12700">
            <a:solidFill>
              <a:srgbClr val="000000">
                <a:alpha val="20000"/>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 " id="168" name="Google Shape;168;p7"/>
          <p:cNvPicPr preferRelativeResize="0"/>
          <p:nvPr/>
        </p:nvPicPr>
        <p:blipFill rotWithShape="1">
          <a:blip r:embed="rId4">
            <a:alphaModFix/>
          </a:blip>
          <a:srcRect b="0" l="0" r="0" t="0"/>
          <a:stretch/>
        </p:blipFill>
        <p:spPr>
          <a:xfrm>
            <a:off x="4470323" y="7933265"/>
            <a:ext cx="3544378" cy="94822"/>
          </a:xfrm>
          <a:prstGeom prst="rect">
            <a:avLst/>
          </a:prstGeom>
          <a:noFill/>
          <a:ln>
            <a:noFill/>
          </a:ln>
        </p:spPr>
      </p:pic>
      <p:pic>
        <p:nvPicPr>
          <p:cNvPr descr=" " id="169" name="Google Shape;169;p7"/>
          <p:cNvPicPr preferRelativeResize="0"/>
          <p:nvPr/>
        </p:nvPicPr>
        <p:blipFill rotWithShape="1">
          <a:blip r:embed="rId4">
            <a:alphaModFix/>
          </a:blip>
          <a:srcRect b="0" l="0" r="0" t="0"/>
          <a:stretch/>
        </p:blipFill>
        <p:spPr>
          <a:xfrm>
            <a:off x="4470323" y="8619065"/>
            <a:ext cx="3544378" cy="94822"/>
          </a:xfrm>
          <a:prstGeom prst="rect">
            <a:avLst/>
          </a:prstGeom>
          <a:noFill/>
          <a:ln>
            <a:noFill/>
          </a:ln>
        </p:spPr>
      </p:pic>
      <p:pic>
        <p:nvPicPr>
          <p:cNvPr descr=" " id="170" name="Google Shape;170;p7"/>
          <p:cNvPicPr preferRelativeResize="0"/>
          <p:nvPr/>
        </p:nvPicPr>
        <p:blipFill rotWithShape="1">
          <a:blip r:embed="rId5">
            <a:alphaModFix/>
          </a:blip>
          <a:srcRect b="0" l="0" r="0" t="0"/>
          <a:stretch/>
        </p:blipFill>
        <p:spPr>
          <a:xfrm>
            <a:off x="4470323" y="9292934"/>
            <a:ext cx="3582484" cy="95839"/>
          </a:xfrm>
          <a:prstGeom prst="rect">
            <a:avLst/>
          </a:prstGeom>
          <a:noFill/>
          <a:ln>
            <a:noFill/>
          </a:ln>
        </p:spPr>
      </p:pic>
      <p:pic>
        <p:nvPicPr>
          <p:cNvPr descr=" " id="171" name="Google Shape;171;p7"/>
          <p:cNvPicPr preferRelativeResize="0"/>
          <p:nvPr/>
        </p:nvPicPr>
        <p:blipFill rotWithShape="1">
          <a:blip r:embed="rId6">
            <a:alphaModFix/>
          </a:blip>
          <a:srcRect b="0" l="0" r="0" t="0"/>
          <a:stretch/>
        </p:blipFill>
        <p:spPr>
          <a:xfrm>
            <a:off x="3201436" y="8374199"/>
            <a:ext cx="272301" cy="383729"/>
          </a:xfrm>
          <a:prstGeom prst="rect">
            <a:avLst/>
          </a:prstGeom>
          <a:noFill/>
          <a:ln>
            <a:noFill/>
          </a:ln>
        </p:spPr>
      </p:pic>
      <p:pic>
        <p:nvPicPr>
          <p:cNvPr descr=" " id="172" name="Google Shape;172;p7"/>
          <p:cNvPicPr preferRelativeResize="0"/>
          <p:nvPr/>
        </p:nvPicPr>
        <p:blipFill rotWithShape="1">
          <a:blip r:embed="rId7">
            <a:alphaModFix/>
          </a:blip>
          <a:srcRect b="0" l="0" r="0" t="0"/>
          <a:stretch/>
        </p:blipFill>
        <p:spPr>
          <a:xfrm>
            <a:off x="3384337" y="8819964"/>
            <a:ext cx="272301" cy="383729"/>
          </a:xfrm>
          <a:prstGeom prst="rect">
            <a:avLst/>
          </a:prstGeom>
          <a:noFill/>
          <a:ln>
            <a:noFill/>
          </a:ln>
        </p:spPr>
      </p:pic>
      <p:pic>
        <p:nvPicPr>
          <p:cNvPr descr=" " id="173" name="Google Shape;173;p7"/>
          <p:cNvPicPr preferRelativeResize="0"/>
          <p:nvPr/>
        </p:nvPicPr>
        <p:blipFill rotWithShape="1">
          <a:blip r:embed="rId8">
            <a:alphaModFix/>
          </a:blip>
          <a:srcRect b="0" l="0" r="0" t="0"/>
          <a:stretch/>
        </p:blipFill>
        <p:spPr>
          <a:xfrm>
            <a:off x="3555809" y="9288599"/>
            <a:ext cx="272301" cy="383729"/>
          </a:xfrm>
          <a:prstGeom prst="rect">
            <a:avLst/>
          </a:prstGeom>
          <a:noFill/>
          <a:ln>
            <a:noFill/>
          </a:ln>
        </p:spPr>
      </p:pic>
      <p:pic>
        <p:nvPicPr>
          <p:cNvPr descr=" " id="174" name="Google Shape;174;p7"/>
          <p:cNvPicPr preferRelativeResize="0"/>
          <p:nvPr/>
        </p:nvPicPr>
        <p:blipFill rotWithShape="1">
          <a:blip r:embed="rId9">
            <a:alphaModFix/>
          </a:blip>
          <a:srcRect b="0" l="0" r="0" t="0"/>
          <a:stretch/>
        </p:blipFill>
        <p:spPr>
          <a:xfrm>
            <a:off x="4504617" y="7466335"/>
            <a:ext cx="11432" cy="1908808"/>
          </a:xfrm>
          <a:prstGeom prst="rect">
            <a:avLst/>
          </a:prstGeom>
          <a:noFill/>
          <a:ln>
            <a:noFill/>
          </a:ln>
        </p:spPr>
      </p:pic>
      <p:sp>
        <p:nvSpPr>
          <p:cNvPr id="175" name="Google Shape;175;p7"/>
          <p:cNvSpPr/>
          <p:nvPr/>
        </p:nvSpPr>
        <p:spPr>
          <a:xfrm>
            <a:off x="12155419" y="2311400"/>
            <a:ext cx="1359070"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7"/>
          <p:cNvSpPr/>
          <p:nvPr/>
        </p:nvSpPr>
        <p:spPr>
          <a:xfrm>
            <a:off x="12282435" y="2438400"/>
            <a:ext cx="1257457"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TITLE</a:t>
            </a:r>
            <a:endParaRPr b="0" i="0" sz="3600" u="none" cap="none" strike="noStrike">
              <a:solidFill>
                <a:schemeClr val="dk1"/>
              </a:solidFill>
              <a:latin typeface="Calibri"/>
              <a:ea typeface="Calibri"/>
              <a:cs typeface="Calibri"/>
              <a:sym typeface="Calibri"/>
            </a:endParaRPr>
          </a:p>
        </p:txBody>
      </p:sp>
      <p:pic>
        <p:nvPicPr>
          <p:cNvPr descr=" " id="177" name="Google Shape;177;p7"/>
          <p:cNvPicPr preferRelativeResize="0"/>
          <p:nvPr/>
        </p:nvPicPr>
        <p:blipFill rotWithShape="1">
          <a:blip r:embed="rId10">
            <a:alphaModFix/>
          </a:blip>
          <a:srcRect b="0" l="0" r="0" t="0"/>
          <a:stretch/>
        </p:blipFill>
        <p:spPr>
          <a:xfrm>
            <a:off x="12142718" y="4064000"/>
            <a:ext cx="12702" cy="4597400"/>
          </a:xfrm>
          <a:prstGeom prst="rect">
            <a:avLst/>
          </a:prstGeom>
          <a:noFill/>
          <a:ln>
            <a:noFill/>
          </a:ln>
        </p:spPr>
      </p:pic>
      <p:pic>
        <p:nvPicPr>
          <p:cNvPr descr=" " id="178" name="Google Shape;178;p7"/>
          <p:cNvPicPr preferRelativeResize="0"/>
          <p:nvPr/>
        </p:nvPicPr>
        <p:blipFill rotWithShape="1">
          <a:blip r:embed="rId11">
            <a:alphaModFix/>
          </a:blip>
          <a:srcRect b="0" l="0" r="0" t="0"/>
          <a:stretch/>
        </p:blipFill>
        <p:spPr>
          <a:xfrm>
            <a:off x="14911664" y="4064000"/>
            <a:ext cx="12702" cy="4597400"/>
          </a:xfrm>
          <a:prstGeom prst="rect">
            <a:avLst/>
          </a:prstGeom>
          <a:noFill/>
          <a:ln>
            <a:noFill/>
          </a:ln>
        </p:spPr>
      </p:pic>
      <p:pic>
        <p:nvPicPr>
          <p:cNvPr descr=" " id="179" name="Google Shape;179;p7"/>
          <p:cNvPicPr preferRelativeResize="0"/>
          <p:nvPr/>
        </p:nvPicPr>
        <p:blipFill rotWithShape="1">
          <a:blip r:embed="rId11">
            <a:alphaModFix/>
          </a:blip>
          <a:srcRect b="0" l="0" r="0" t="0"/>
          <a:stretch/>
        </p:blipFill>
        <p:spPr>
          <a:xfrm>
            <a:off x="17693311" y="4064000"/>
            <a:ext cx="12702" cy="4597400"/>
          </a:xfrm>
          <a:prstGeom prst="rect">
            <a:avLst/>
          </a:prstGeom>
          <a:noFill/>
          <a:ln>
            <a:noFill/>
          </a:ln>
        </p:spPr>
      </p:pic>
      <p:pic>
        <p:nvPicPr>
          <p:cNvPr descr=" " id="180" name="Google Shape;180;p7"/>
          <p:cNvPicPr preferRelativeResize="0"/>
          <p:nvPr/>
        </p:nvPicPr>
        <p:blipFill rotWithShape="1">
          <a:blip r:embed="rId11">
            <a:alphaModFix/>
          </a:blip>
          <a:srcRect b="0" l="0" r="0" t="0"/>
          <a:stretch/>
        </p:blipFill>
        <p:spPr>
          <a:xfrm>
            <a:off x="20474959" y="4064000"/>
            <a:ext cx="12702" cy="4597400"/>
          </a:xfrm>
          <a:prstGeom prst="rect">
            <a:avLst/>
          </a:prstGeom>
          <a:noFill/>
          <a:ln>
            <a:noFill/>
          </a:ln>
        </p:spPr>
      </p:pic>
      <p:pic>
        <p:nvPicPr>
          <p:cNvPr descr=" " id="181" name="Google Shape;181;p7"/>
          <p:cNvPicPr preferRelativeResize="0"/>
          <p:nvPr/>
        </p:nvPicPr>
        <p:blipFill rotWithShape="1">
          <a:blip r:embed="rId10">
            <a:alphaModFix/>
          </a:blip>
          <a:srcRect b="0" l="0" r="0" t="0"/>
          <a:stretch/>
        </p:blipFill>
        <p:spPr>
          <a:xfrm>
            <a:off x="23243905" y="4064000"/>
            <a:ext cx="12702" cy="4597400"/>
          </a:xfrm>
          <a:prstGeom prst="rect">
            <a:avLst/>
          </a:prstGeom>
          <a:noFill/>
          <a:ln>
            <a:noFill/>
          </a:ln>
        </p:spPr>
      </p:pic>
      <p:pic>
        <p:nvPicPr>
          <p:cNvPr descr=" " id="182" name="Google Shape;182;p7"/>
          <p:cNvPicPr preferRelativeResize="0"/>
          <p:nvPr/>
        </p:nvPicPr>
        <p:blipFill rotWithShape="1">
          <a:blip r:embed="rId12">
            <a:alphaModFix/>
          </a:blip>
          <a:srcRect b="0" l="0" r="0" t="0"/>
          <a:stretch/>
        </p:blipFill>
        <p:spPr>
          <a:xfrm>
            <a:off x="12155419" y="6350000"/>
            <a:ext cx="11113889" cy="12700"/>
          </a:xfrm>
          <a:prstGeom prst="rect">
            <a:avLst/>
          </a:prstGeom>
          <a:noFill/>
          <a:ln>
            <a:noFill/>
          </a:ln>
        </p:spPr>
      </p:pic>
      <p:sp>
        <p:nvSpPr>
          <p:cNvPr id="183" name="Google Shape;183;p7"/>
          <p:cNvSpPr/>
          <p:nvPr/>
        </p:nvSpPr>
        <p:spPr>
          <a:xfrm>
            <a:off x="13082635" y="7962900"/>
            <a:ext cx="800200" cy="596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7"/>
          <p:cNvSpPr/>
          <p:nvPr/>
        </p:nvSpPr>
        <p:spPr>
          <a:xfrm>
            <a:off x="13203481" y="8092898"/>
            <a:ext cx="622378" cy="419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TITLE</a:t>
            </a:r>
            <a:endParaRPr b="0" i="0" sz="1800" u="none" cap="none" strike="noStrike">
              <a:solidFill>
                <a:schemeClr val="dk1"/>
              </a:solidFill>
              <a:latin typeface="Calibri"/>
              <a:ea typeface="Calibri"/>
              <a:cs typeface="Calibri"/>
              <a:sym typeface="Calibri"/>
            </a:endParaRPr>
          </a:p>
        </p:txBody>
      </p:sp>
      <p:sp>
        <p:nvSpPr>
          <p:cNvPr id="185" name="Google Shape;185;p7"/>
          <p:cNvSpPr/>
          <p:nvPr/>
        </p:nvSpPr>
        <p:spPr>
          <a:xfrm>
            <a:off x="14060657" y="5778500"/>
            <a:ext cx="800200" cy="596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7"/>
          <p:cNvSpPr/>
          <p:nvPr/>
        </p:nvSpPr>
        <p:spPr>
          <a:xfrm>
            <a:off x="14181503" y="5908498"/>
            <a:ext cx="622378" cy="419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TITLE</a:t>
            </a:r>
            <a:endParaRPr b="0" i="0" sz="1800" u="none" cap="none" strike="noStrike">
              <a:solidFill>
                <a:schemeClr val="dk1"/>
              </a:solidFill>
              <a:latin typeface="Calibri"/>
              <a:ea typeface="Calibri"/>
              <a:cs typeface="Calibri"/>
              <a:sym typeface="Calibri"/>
            </a:endParaRPr>
          </a:p>
        </p:txBody>
      </p:sp>
      <p:sp>
        <p:nvSpPr>
          <p:cNvPr id="187" name="Google Shape;187;p7"/>
          <p:cNvSpPr/>
          <p:nvPr/>
        </p:nvSpPr>
        <p:spPr>
          <a:xfrm>
            <a:off x="17731416" y="5397500"/>
            <a:ext cx="800200" cy="596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7"/>
          <p:cNvSpPr/>
          <p:nvPr/>
        </p:nvSpPr>
        <p:spPr>
          <a:xfrm>
            <a:off x="17852262" y="5527498"/>
            <a:ext cx="622378" cy="419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TITLE</a:t>
            </a:r>
            <a:endParaRPr b="0" i="0" sz="1800" u="none" cap="none" strike="noStrike">
              <a:solidFill>
                <a:schemeClr val="dk1"/>
              </a:solidFill>
              <a:latin typeface="Calibri"/>
              <a:ea typeface="Calibri"/>
              <a:cs typeface="Calibri"/>
              <a:sym typeface="Calibri"/>
            </a:endParaRPr>
          </a:p>
        </p:txBody>
      </p:sp>
      <p:sp>
        <p:nvSpPr>
          <p:cNvPr id="189" name="Google Shape;189;p7"/>
          <p:cNvSpPr/>
          <p:nvPr/>
        </p:nvSpPr>
        <p:spPr>
          <a:xfrm>
            <a:off x="20627378" y="6896100"/>
            <a:ext cx="800200" cy="596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7"/>
          <p:cNvSpPr/>
          <p:nvPr/>
        </p:nvSpPr>
        <p:spPr>
          <a:xfrm>
            <a:off x="20748224" y="7026098"/>
            <a:ext cx="622378" cy="419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TITLE</a:t>
            </a:r>
            <a:endParaRPr b="0" i="0" sz="1800" u="none" cap="none" strike="noStrike">
              <a:solidFill>
                <a:schemeClr val="dk1"/>
              </a:solidFill>
              <a:latin typeface="Calibri"/>
              <a:ea typeface="Calibri"/>
              <a:cs typeface="Calibri"/>
              <a:sym typeface="Calibri"/>
            </a:endParaRPr>
          </a:p>
        </p:txBody>
      </p:sp>
      <p:sp>
        <p:nvSpPr>
          <p:cNvPr id="191" name="Google Shape;191;p7"/>
          <p:cNvSpPr/>
          <p:nvPr/>
        </p:nvSpPr>
        <p:spPr>
          <a:xfrm>
            <a:off x="10431178" y="6289548"/>
            <a:ext cx="1524191" cy="3556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PRODUCT </a:t>
            </a:r>
            <a:endParaRPr b="0" i="0" sz="2400" u="none" cap="none" strike="noStrike">
              <a:solidFill>
                <a:schemeClr val="dk1"/>
              </a:solidFill>
              <a:latin typeface="Calibri"/>
              <a:ea typeface="Calibri"/>
              <a:cs typeface="Calibri"/>
              <a:sym typeface="Calibri"/>
            </a:endParaRPr>
          </a:p>
        </p:txBody>
      </p:sp>
      <p:sp>
        <p:nvSpPr>
          <p:cNvPr id="192" name="Google Shape;192;p7"/>
          <p:cNvSpPr/>
          <p:nvPr/>
        </p:nvSpPr>
        <p:spPr>
          <a:xfrm>
            <a:off x="12942918" y="3937000"/>
            <a:ext cx="1105038" cy="571500"/>
          </a:xfrm>
          <a:prstGeom prst="roundRect">
            <a:avLst>
              <a:gd fmla="val 11200" name="adj"/>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7"/>
          <p:cNvSpPr/>
          <p:nvPr/>
        </p:nvSpPr>
        <p:spPr>
          <a:xfrm>
            <a:off x="13133441" y="3994150"/>
            <a:ext cx="825603" cy="5588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FFFF"/>
              </a:buClr>
              <a:buSzPts val="2400"/>
              <a:buFont typeface="Poppins Medium"/>
              <a:buNone/>
            </a:pPr>
            <a:r>
              <a:rPr b="0" i="0" lang="en-US" sz="2400" u="none" cap="none" strike="noStrike">
                <a:solidFill>
                  <a:srgbClr val="FFFFFF"/>
                </a:solidFill>
                <a:latin typeface="Poppins Medium"/>
                <a:ea typeface="Poppins Medium"/>
                <a:cs typeface="Poppins Medium"/>
                <a:sym typeface="Poppins Medium"/>
              </a:rPr>
              <a:t>TITLE</a:t>
            </a:r>
            <a:endParaRPr b="0" i="0" sz="2400" u="none" cap="none" strike="noStrike">
              <a:solidFill>
                <a:schemeClr val="dk1"/>
              </a:solidFill>
              <a:latin typeface="Calibri"/>
              <a:ea typeface="Calibri"/>
              <a:cs typeface="Calibri"/>
              <a:sym typeface="Calibri"/>
            </a:endParaRPr>
          </a:p>
        </p:txBody>
      </p:sp>
      <p:sp>
        <p:nvSpPr>
          <p:cNvPr id="194" name="Google Shape;194;p7"/>
          <p:cNvSpPr/>
          <p:nvPr/>
        </p:nvSpPr>
        <p:spPr>
          <a:xfrm>
            <a:off x="15762670" y="3937000"/>
            <a:ext cx="1105038" cy="571500"/>
          </a:xfrm>
          <a:prstGeom prst="roundRect">
            <a:avLst>
              <a:gd fmla="val 11200" name="adj"/>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7"/>
          <p:cNvSpPr/>
          <p:nvPr/>
        </p:nvSpPr>
        <p:spPr>
          <a:xfrm>
            <a:off x="15953194" y="3994150"/>
            <a:ext cx="825603" cy="5588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FFFF"/>
              </a:buClr>
              <a:buSzPts val="2400"/>
              <a:buFont typeface="Poppins Medium"/>
              <a:buNone/>
            </a:pPr>
            <a:r>
              <a:rPr b="0" i="0" lang="en-US" sz="2400" u="none" cap="none" strike="noStrike">
                <a:solidFill>
                  <a:srgbClr val="FFFFFF"/>
                </a:solidFill>
                <a:latin typeface="Poppins Medium"/>
                <a:ea typeface="Poppins Medium"/>
                <a:cs typeface="Poppins Medium"/>
                <a:sym typeface="Poppins Medium"/>
              </a:rPr>
              <a:t>TITLE</a:t>
            </a:r>
            <a:endParaRPr b="0" i="0" sz="2400" u="none" cap="none" strike="noStrike">
              <a:solidFill>
                <a:schemeClr val="dk1"/>
              </a:solidFill>
              <a:latin typeface="Calibri"/>
              <a:ea typeface="Calibri"/>
              <a:cs typeface="Calibri"/>
              <a:sym typeface="Calibri"/>
            </a:endParaRPr>
          </a:p>
        </p:txBody>
      </p:sp>
      <p:sp>
        <p:nvSpPr>
          <p:cNvPr id="196" name="Google Shape;196;p7"/>
          <p:cNvSpPr/>
          <p:nvPr/>
        </p:nvSpPr>
        <p:spPr>
          <a:xfrm>
            <a:off x="18582423" y="3937000"/>
            <a:ext cx="1105038" cy="571500"/>
          </a:xfrm>
          <a:prstGeom prst="roundRect">
            <a:avLst>
              <a:gd fmla="val 11200" name="adj"/>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7"/>
          <p:cNvSpPr/>
          <p:nvPr/>
        </p:nvSpPr>
        <p:spPr>
          <a:xfrm>
            <a:off x="18772946" y="3994150"/>
            <a:ext cx="825603" cy="5588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FFFF"/>
              </a:buClr>
              <a:buSzPts val="2400"/>
              <a:buFont typeface="Poppins Medium"/>
              <a:buNone/>
            </a:pPr>
            <a:r>
              <a:rPr b="0" i="0" lang="en-US" sz="2400" u="none" cap="none" strike="noStrike">
                <a:solidFill>
                  <a:srgbClr val="FFFFFF"/>
                </a:solidFill>
                <a:latin typeface="Poppins Medium"/>
                <a:ea typeface="Poppins Medium"/>
                <a:cs typeface="Poppins Medium"/>
                <a:sym typeface="Poppins Medium"/>
              </a:rPr>
              <a:t>TITLE</a:t>
            </a:r>
            <a:endParaRPr b="0" i="0" sz="2400" u="none" cap="none" strike="noStrike">
              <a:solidFill>
                <a:schemeClr val="dk1"/>
              </a:solidFill>
              <a:latin typeface="Calibri"/>
              <a:ea typeface="Calibri"/>
              <a:cs typeface="Calibri"/>
              <a:sym typeface="Calibri"/>
            </a:endParaRPr>
          </a:p>
        </p:txBody>
      </p:sp>
      <p:sp>
        <p:nvSpPr>
          <p:cNvPr id="198" name="Google Shape;198;p7"/>
          <p:cNvSpPr/>
          <p:nvPr/>
        </p:nvSpPr>
        <p:spPr>
          <a:xfrm>
            <a:off x="21402175" y="3937000"/>
            <a:ext cx="1105038" cy="571500"/>
          </a:xfrm>
          <a:prstGeom prst="roundRect">
            <a:avLst>
              <a:gd fmla="val 11200" name="adj"/>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7"/>
          <p:cNvSpPr/>
          <p:nvPr/>
        </p:nvSpPr>
        <p:spPr>
          <a:xfrm>
            <a:off x="21592699" y="3994150"/>
            <a:ext cx="825603" cy="5588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FFFF"/>
              </a:buClr>
              <a:buSzPts val="2400"/>
              <a:buFont typeface="Poppins Medium"/>
              <a:buNone/>
            </a:pPr>
            <a:r>
              <a:rPr b="0" i="0" lang="en-US" sz="2400" u="none" cap="none" strike="noStrike">
                <a:solidFill>
                  <a:srgbClr val="FFFFFF"/>
                </a:solidFill>
                <a:latin typeface="Poppins Medium"/>
                <a:ea typeface="Poppins Medium"/>
                <a:cs typeface="Poppins Medium"/>
                <a:sym typeface="Poppins Medium"/>
              </a:rPr>
              <a:t>TITLE</a:t>
            </a:r>
            <a:endParaRPr b="0" i="0" sz="2400" u="none" cap="none" strike="noStrike">
              <a:solidFill>
                <a:schemeClr val="dk1"/>
              </a:solidFill>
              <a:latin typeface="Calibri"/>
              <a:ea typeface="Calibri"/>
              <a:cs typeface="Calibri"/>
              <a:sym typeface="Calibri"/>
            </a:endParaRPr>
          </a:p>
        </p:txBody>
      </p:sp>
      <p:pic>
        <p:nvPicPr>
          <p:cNvPr descr=" " id="200" name="Google Shape;200;p7"/>
          <p:cNvPicPr preferRelativeResize="0"/>
          <p:nvPr/>
        </p:nvPicPr>
        <p:blipFill rotWithShape="1">
          <a:blip r:embed="rId13">
            <a:alphaModFix/>
          </a:blip>
          <a:srcRect b="0" l="0" r="0" t="0"/>
          <a:stretch/>
        </p:blipFill>
        <p:spPr>
          <a:xfrm>
            <a:off x="12148811" y="4850755"/>
            <a:ext cx="5573810" cy="2987551"/>
          </a:xfrm>
          <a:prstGeom prst="rect">
            <a:avLst/>
          </a:prstGeom>
          <a:noFill/>
          <a:ln>
            <a:noFill/>
          </a:ln>
        </p:spPr>
      </p:pic>
      <p:pic>
        <p:nvPicPr>
          <p:cNvPr descr=" " id="201" name="Google Shape;201;p7"/>
          <p:cNvPicPr preferRelativeResize="0"/>
          <p:nvPr/>
        </p:nvPicPr>
        <p:blipFill rotWithShape="1">
          <a:blip r:embed="rId14">
            <a:alphaModFix/>
          </a:blip>
          <a:srcRect b="0" l="0" r="0" t="0"/>
          <a:stretch/>
        </p:blipFill>
        <p:spPr>
          <a:xfrm>
            <a:off x="17712364" y="6388100"/>
            <a:ext cx="3022977" cy="1517650"/>
          </a:xfrm>
          <a:prstGeom prst="rect">
            <a:avLst/>
          </a:prstGeom>
          <a:noFill/>
          <a:ln>
            <a:noFill/>
          </a:ln>
        </p:spPr>
      </p:pic>
      <p:pic>
        <p:nvPicPr>
          <p:cNvPr descr=" " id="202" name="Google Shape;202;p7"/>
          <p:cNvPicPr preferRelativeResize="0"/>
          <p:nvPr/>
        </p:nvPicPr>
        <p:blipFill rotWithShape="1">
          <a:blip r:embed="rId15">
            <a:alphaModFix/>
          </a:blip>
          <a:srcRect b="0" l="0" r="0" t="0"/>
          <a:stretch/>
        </p:blipFill>
        <p:spPr>
          <a:xfrm>
            <a:off x="20722640" y="4870450"/>
            <a:ext cx="2091849" cy="1517650"/>
          </a:xfrm>
          <a:prstGeom prst="rect">
            <a:avLst/>
          </a:prstGeom>
          <a:noFill/>
          <a:ln>
            <a:noFill/>
          </a:ln>
        </p:spPr>
      </p:pic>
      <p:pic>
        <p:nvPicPr>
          <p:cNvPr descr=" " id="203" name="Google Shape;203;p7"/>
          <p:cNvPicPr preferRelativeResize="0"/>
          <p:nvPr/>
        </p:nvPicPr>
        <p:blipFill rotWithShape="1">
          <a:blip r:embed="rId16">
            <a:alphaModFix/>
          </a:blip>
          <a:srcRect b="0" l="0" r="0" t="0"/>
          <a:stretch/>
        </p:blipFill>
        <p:spPr>
          <a:xfrm>
            <a:off x="17607865" y="6400800"/>
            <a:ext cx="208998" cy="133350"/>
          </a:xfrm>
          <a:prstGeom prst="rect">
            <a:avLst/>
          </a:prstGeom>
          <a:noFill/>
          <a:ln>
            <a:noFill/>
          </a:ln>
        </p:spPr>
      </p:pic>
      <p:pic>
        <p:nvPicPr>
          <p:cNvPr descr=" " id="204" name="Google Shape;204;p7"/>
          <p:cNvPicPr preferRelativeResize="0"/>
          <p:nvPr/>
        </p:nvPicPr>
        <p:blipFill rotWithShape="1">
          <a:blip r:embed="rId17">
            <a:alphaModFix/>
          </a:blip>
          <a:srcRect b="0" l="0" r="0" t="0"/>
          <a:stretch/>
        </p:blipFill>
        <p:spPr>
          <a:xfrm>
            <a:off x="17607865" y="6216650"/>
            <a:ext cx="208998" cy="133350"/>
          </a:xfrm>
          <a:prstGeom prst="rect">
            <a:avLst/>
          </a:prstGeom>
          <a:noFill/>
          <a:ln>
            <a:noFill/>
          </a:ln>
        </p:spPr>
      </p:pic>
      <p:pic>
        <p:nvPicPr>
          <p:cNvPr descr=" " id="205" name="Google Shape;205;p7"/>
          <p:cNvPicPr preferRelativeResize="0"/>
          <p:nvPr/>
        </p:nvPicPr>
        <p:blipFill rotWithShape="1">
          <a:blip r:embed="rId18">
            <a:alphaModFix/>
          </a:blip>
          <a:srcRect b="0" l="0" r="0" t="0"/>
          <a:stretch/>
        </p:blipFill>
        <p:spPr>
          <a:xfrm>
            <a:off x="13371122" y="5326807"/>
            <a:ext cx="3667515" cy="362583"/>
          </a:xfrm>
          <a:prstGeom prst="rect">
            <a:avLst/>
          </a:prstGeom>
          <a:noFill/>
          <a:ln>
            <a:noFill/>
          </a:ln>
        </p:spPr>
      </p:pic>
      <p:pic>
        <p:nvPicPr>
          <p:cNvPr descr=" " id="206" name="Google Shape;206;p7"/>
          <p:cNvPicPr preferRelativeResize="0"/>
          <p:nvPr/>
        </p:nvPicPr>
        <p:blipFill rotWithShape="1">
          <a:blip r:embed="rId19">
            <a:alphaModFix/>
          </a:blip>
          <a:srcRect b="0" l="0" r="0" t="0"/>
          <a:stretch/>
        </p:blipFill>
        <p:spPr>
          <a:xfrm>
            <a:off x="16321617" y="7255111"/>
            <a:ext cx="2826871" cy="362583"/>
          </a:xfrm>
          <a:prstGeom prst="rect">
            <a:avLst/>
          </a:prstGeom>
          <a:noFill/>
          <a:ln>
            <a:noFill/>
          </a:ln>
        </p:spPr>
      </p:pic>
      <p:pic>
        <p:nvPicPr>
          <p:cNvPr descr=" " id="207" name="Google Shape;207;p7"/>
          <p:cNvPicPr preferRelativeResize="0"/>
          <p:nvPr/>
        </p:nvPicPr>
        <p:blipFill rotWithShape="1">
          <a:blip r:embed="rId20">
            <a:alphaModFix/>
          </a:blip>
          <a:srcRect b="0" l="0" r="0" t="0"/>
          <a:stretch/>
        </p:blipFill>
        <p:spPr>
          <a:xfrm>
            <a:off x="21522071" y="5326807"/>
            <a:ext cx="2826871" cy="362583"/>
          </a:xfrm>
          <a:prstGeom prst="rect">
            <a:avLst/>
          </a:prstGeom>
          <a:noFill/>
          <a:ln>
            <a:noFill/>
          </a:ln>
        </p:spPr>
      </p:pic>
      <p:sp>
        <p:nvSpPr>
          <p:cNvPr id="208" name="Google Shape;208;p7"/>
          <p:cNvSpPr/>
          <p:nvPr/>
        </p:nvSpPr>
        <p:spPr>
          <a:xfrm>
            <a:off x="13400175" y="7759700"/>
            <a:ext cx="152419" cy="15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7"/>
          <p:cNvSpPr/>
          <p:nvPr/>
        </p:nvSpPr>
        <p:spPr>
          <a:xfrm>
            <a:off x="14873559" y="6019800"/>
            <a:ext cx="139717" cy="15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7"/>
          <p:cNvSpPr/>
          <p:nvPr/>
        </p:nvSpPr>
        <p:spPr>
          <a:xfrm>
            <a:off x="17515489" y="5689600"/>
            <a:ext cx="152419" cy="1524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7"/>
          <p:cNvSpPr/>
          <p:nvPr/>
        </p:nvSpPr>
        <p:spPr>
          <a:xfrm>
            <a:off x="20424153" y="7112000"/>
            <a:ext cx="152419" cy="1397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7"/>
          <p:cNvSpPr/>
          <p:nvPr/>
        </p:nvSpPr>
        <p:spPr>
          <a:xfrm>
            <a:off x="1016127" y="4737100"/>
            <a:ext cx="7786073" cy="1168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7"/>
          <p:cNvSpPr/>
          <p:nvPr/>
        </p:nvSpPr>
        <p:spPr>
          <a:xfrm>
            <a:off x="1143143" y="4864100"/>
            <a:ext cx="7532041" cy="914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7"/>
          <p:cNvSpPr/>
          <p:nvPr/>
        </p:nvSpPr>
        <p:spPr>
          <a:xfrm>
            <a:off x="1143143" y="4864100"/>
            <a:ext cx="7633654" cy="1016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Nulla urna magna. Sed ac cursus erat, sit amet congue metus. Maecenas sed purus rutrum, </a:t>
            </a:r>
            <a:endParaRPr b="0" i="0" sz="2400" u="none" cap="none" strike="noStrike">
              <a:solidFill>
                <a:schemeClr val="dk1"/>
              </a:solidFill>
              <a:latin typeface="Calibri"/>
              <a:ea typeface="Calibri"/>
              <a:cs typeface="Calibri"/>
              <a:sym typeface="Calibri"/>
            </a:endParaRPr>
          </a:p>
        </p:txBody>
      </p:sp>
      <p:sp>
        <p:nvSpPr>
          <p:cNvPr id="215" name="Google Shape;215;p7"/>
          <p:cNvSpPr/>
          <p:nvPr/>
        </p:nvSpPr>
        <p:spPr>
          <a:xfrm>
            <a:off x="12231629" y="9944100"/>
            <a:ext cx="11253607" cy="266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7"/>
          <p:cNvSpPr/>
          <p:nvPr/>
        </p:nvSpPr>
        <p:spPr>
          <a:xfrm>
            <a:off x="12358645" y="10071100"/>
            <a:ext cx="11101187" cy="25146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2400"/>
              <a:buFont typeface="Poppins Medium"/>
              <a:buNone/>
            </a:pPr>
            <a:r>
              <a:rPr b="0" i="0" lang="en-US" sz="2400" u="none" cap="none" strike="noStrike">
                <a:solidFill>
                  <a:srgbClr val="171717"/>
                </a:solidFill>
                <a:latin typeface="Poppins Medium"/>
                <a:ea typeface="Poppins Medium"/>
                <a:cs typeface="Poppins Medium"/>
                <a:sym typeface="Poppins Medium"/>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21" name="Shape 221"/>
        <p:cNvGrpSpPr/>
        <p:nvPr/>
      </p:nvGrpSpPr>
      <p:grpSpPr>
        <a:xfrm>
          <a:off x="0" y="0"/>
          <a:ext cx="0" cy="0"/>
          <a:chOff x="0" y="0"/>
          <a:chExt cx="0" cy="0"/>
        </a:xfrm>
      </p:grpSpPr>
      <p:sp>
        <p:nvSpPr>
          <p:cNvPr id="222" name="Google Shape;222;p8"/>
          <p:cNvSpPr/>
          <p:nvPr/>
        </p:nvSpPr>
        <p:spPr>
          <a:xfrm>
            <a:off x="1016127" y="3175000"/>
            <a:ext cx="6020552"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8"/>
          <p:cNvSpPr/>
          <p:nvPr/>
        </p:nvSpPr>
        <p:spPr>
          <a:xfrm>
            <a:off x="1143143" y="3302000"/>
            <a:ext cx="6172972"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STRATEGY</a:t>
            </a:r>
            <a:endParaRPr b="0" i="0" sz="9600" u="none" cap="none" strike="noStrike">
              <a:solidFill>
                <a:schemeClr val="dk1"/>
              </a:solidFill>
              <a:latin typeface="Calibri"/>
              <a:ea typeface="Calibri"/>
              <a:cs typeface="Calibri"/>
              <a:sym typeface="Calibri"/>
            </a:endParaRPr>
          </a:p>
        </p:txBody>
      </p:sp>
      <p:pic>
        <p:nvPicPr>
          <p:cNvPr descr=" " id="224" name="Google Shape;224;p8"/>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225" name="Google Shape;225;p8"/>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8"/>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227" name="Google Shape;227;p8"/>
          <p:cNvSpPr/>
          <p:nvPr/>
        </p:nvSpPr>
        <p:spPr>
          <a:xfrm>
            <a:off x="6515914" y="546100"/>
            <a:ext cx="134636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8"/>
          <p:cNvSpPr/>
          <p:nvPr/>
        </p:nvSpPr>
        <p:spPr>
          <a:xfrm>
            <a:off x="6642930" y="863600"/>
            <a:ext cx="109233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6  - 13</a:t>
            </a:r>
            <a:endParaRPr b="0" i="0" sz="2400" u="none" cap="none" strike="noStrike">
              <a:solidFill>
                <a:schemeClr val="dk1"/>
              </a:solidFill>
              <a:latin typeface="Calibri"/>
              <a:ea typeface="Calibri"/>
              <a:cs typeface="Calibri"/>
              <a:sym typeface="Calibri"/>
            </a:endParaRPr>
          </a:p>
        </p:txBody>
      </p:sp>
      <p:sp>
        <p:nvSpPr>
          <p:cNvPr id="229" name="Google Shape;229;p8"/>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8"/>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231" name="Google Shape;231;p8"/>
          <p:cNvSpPr/>
          <p:nvPr/>
        </p:nvSpPr>
        <p:spPr>
          <a:xfrm>
            <a:off x="1803625" y="6388100"/>
            <a:ext cx="3226203"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3600"/>
              <a:buFont typeface="Sintony"/>
              <a:buNone/>
            </a:pPr>
            <a:r>
              <a:rPr b="1" i="0" lang="en-US" sz="3600" u="none" cap="none" strike="noStrike">
                <a:solidFill>
                  <a:srgbClr val="000000"/>
                </a:solidFill>
                <a:latin typeface="Sintony"/>
                <a:ea typeface="Sintony"/>
                <a:cs typeface="Sintony"/>
                <a:sym typeface="Sintony"/>
              </a:rPr>
              <a:t>LAUNCH PLAN</a:t>
            </a:r>
            <a:endParaRPr b="0" i="0" sz="3600" u="none" cap="none" strike="noStrike">
              <a:solidFill>
                <a:schemeClr val="dk1"/>
              </a:solidFill>
              <a:latin typeface="Calibri"/>
              <a:ea typeface="Calibri"/>
              <a:cs typeface="Calibri"/>
              <a:sym typeface="Calibri"/>
            </a:endParaRPr>
          </a:p>
        </p:txBody>
      </p:sp>
      <p:pic>
        <p:nvPicPr>
          <p:cNvPr descr=" " id="232" name="Google Shape;232;p8"/>
          <p:cNvPicPr preferRelativeResize="0"/>
          <p:nvPr/>
        </p:nvPicPr>
        <p:blipFill rotWithShape="1">
          <a:blip r:embed="rId4">
            <a:alphaModFix/>
          </a:blip>
          <a:srcRect b="0" l="0" r="0" t="0"/>
          <a:stretch/>
        </p:blipFill>
        <p:spPr>
          <a:xfrm>
            <a:off x="0" y="9296400"/>
            <a:ext cx="24387048" cy="12700"/>
          </a:xfrm>
          <a:prstGeom prst="rect">
            <a:avLst/>
          </a:prstGeom>
          <a:noFill/>
          <a:ln>
            <a:noFill/>
          </a:ln>
        </p:spPr>
      </p:pic>
      <p:pic>
        <p:nvPicPr>
          <p:cNvPr descr=" " id="233" name="Google Shape;233;p8"/>
          <p:cNvPicPr preferRelativeResize="0"/>
          <p:nvPr/>
        </p:nvPicPr>
        <p:blipFill rotWithShape="1">
          <a:blip r:embed="rId5">
            <a:alphaModFix/>
          </a:blip>
          <a:srcRect b="0" l="0" r="0" t="0"/>
          <a:stretch/>
        </p:blipFill>
        <p:spPr>
          <a:xfrm>
            <a:off x="1854432" y="7848600"/>
            <a:ext cx="12702" cy="1460500"/>
          </a:xfrm>
          <a:prstGeom prst="rect">
            <a:avLst/>
          </a:prstGeom>
          <a:noFill/>
          <a:ln>
            <a:noFill/>
          </a:ln>
        </p:spPr>
      </p:pic>
      <p:pic>
        <p:nvPicPr>
          <p:cNvPr descr=" " id="234" name="Google Shape;234;p8"/>
          <p:cNvPicPr preferRelativeResize="0"/>
          <p:nvPr/>
        </p:nvPicPr>
        <p:blipFill rotWithShape="1">
          <a:blip r:embed="rId6">
            <a:alphaModFix/>
          </a:blip>
          <a:srcRect b="0" l="0" r="0" t="0"/>
          <a:stretch/>
        </p:blipFill>
        <p:spPr>
          <a:xfrm>
            <a:off x="7227203" y="9309100"/>
            <a:ext cx="12702" cy="1790700"/>
          </a:xfrm>
          <a:prstGeom prst="rect">
            <a:avLst/>
          </a:prstGeom>
          <a:noFill/>
          <a:ln>
            <a:noFill/>
          </a:ln>
        </p:spPr>
      </p:pic>
      <p:pic>
        <p:nvPicPr>
          <p:cNvPr descr=" " id="235" name="Google Shape;235;p8"/>
          <p:cNvPicPr preferRelativeResize="0"/>
          <p:nvPr/>
        </p:nvPicPr>
        <p:blipFill rotWithShape="1">
          <a:blip r:embed="rId7">
            <a:alphaModFix/>
          </a:blip>
          <a:srcRect b="0" l="0" r="0" t="0"/>
          <a:stretch/>
        </p:blipFill>
        <p:spPr>
          <a:xfrm>
            <a:off x="12599975" y="7200900"/>
            <a:ext cx="12702" cy="2108200"/>
          </a:xfrm>
          <a:prstGeom prst="rect">
            <a:avLst/>
          </a:prstGeom>
          <a:noFill/>
          <a:ln>
            <a:noFill/>
          </a:ln>
        </p:spPr>
      </p:pic>
      <p:pic>
        <p:nvPicPr>
          <p:cNvPr descr=" " id="236" name="Google Shape;236;p8"/>
          <p:cNvPicPr preferRelativeResize="0"/>
          <p:nvPr/>
        </p:nvPicPr>
        <p:blipFill rotWithShape="1">
          <a:blip r:embed="rId8">
            <a:alphaModFix/>
          </a:blip>
          <a:srcRect b="0" l="0" r="0" t="0"/>
          <a:stretch/>
        </p:blipFill>
        <p:spPr>
          <a:xfrm>
            <a:off x="17972746" y="8610600"/>
            <a:ext cx="12702" cy="2489200"/>
          </a:xfrm>
          <a:prstGeom prst="rect">
            <a:avLst/>
          </a:prstGeom>
          <a:noFill/>
          <a:ln>
            <a:noFill/>
          </a:ln>
        </p:spPr>
      </p:pic>
      <p:pic>
        <p:nvPicPr>
          <p:cNvPr descr=" " id="237" name="Google Shape;237;p8"/>
          <p:cNvPicPr preferRelativeResize="0"/>
          <p:nvPr/>
        </p:nvPicPr>
        <p:blipFill rotWithShape="1">
          <a:blip r:embed="rId7">
            <a:alphaModFix/>
          </a:blip>
          <a:srcRect b="0" l="0" r="0" t="0"/>
          <a:stretch/>
        </p:blipFill>
        <p:spPr>
          <a:xfrm>
            <a:off x="23345518" y="7200900"/>
            <a:ext cx="12702" cy="2108200"/>
          </a:xfrm>
          <a:prstGeom prst="rect">
            <a:avLst/>
          </a:prstGeom>
          <a:noFill/>
          <a:ln>
            <a:noFill/>
          </a:ln>
        </p:spPr>
      </p:pic>
      <p:sp>
        <p:nvSpPr>
          <p:cNvPr id="238" name="Google Shape;238;p8"/>
          <p:cNvSpPr/>
          <p:nvPr/>
        </p:nvSpPr>
        <p:spPr>
          <a:xfrm>
            <a:off x="2197375" y="7569200"/>
            <a:ext cx="486470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8"/>
          <p:cNvSpPr/>
          <p:nvPr/>
        </p:nvSpPr>
        <p:spPr>
          <a:xfrm>
            <a:off x="2324391" y="7696200"/>
            <a:ext cx="468688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240" name="Google Shape;240;p8"/>
          <p:cNvSpPr/>
          <p:nvPr/>
        </p:nvSpPr>
        <p:spPr>
          <a:xfrm>
            <a:off x="2133867" y="9855200"/>
            <a:ext cx="486470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8"/>
          <p:cNvSpPr/>
          <p:nvPr/>
        </p:nvSpPr>
        <p:spPr>
          <a:xfrm>
            <a:off x="2260883" y="9982200"/>
            <a:ext cx="468688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242" name="Google Shape;242;p8"/>
          <p:cNvSpPr/>
          <p:nvPr/>
        </p:nvSpPr>
        <p:spPr>
          <a:xfrm>
            <a:off x="12981022" y="9855200"/>
            <a:ext cx="486470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8"/>
          <p:cNvSpPr/>
          <p:nvPr/>
        </p:nvSpPr>
        <p:spPr>
          <a:xfrm>
            <a:off x="13108038" y="9982200"/>
            <a:ext cx="468688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244" name="Google Shape;244;p8"/>
          <p:cNvSpPr/>
          <p:nvPr/>
        </p:nvSpPr>
        <p:spPr>
          <a:xfrm>
            <a:off x="18430003" y="7493000"/>
            <a:ext cx="486470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8"/>
          <p:cNvSpPr/>
          <p:nvPr/>
        </p:nvSpPr>
        <p:spPr>
          <a:xfrm>
            <a:off x="18557019" y="7620000"/>
            <a:ext cx="468688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246" name="Google Shape;246;p8"/>
          <p:cNvSpPr/>
          <p:nvPr/>
        </p:nvSpPr>
        <p:spPr>
          <a:xfrm>
            <a:off x="12981022" y="7493000"/>
            <a:ext cx="4864708" cy="1625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8"/>
          <p:cNvSpPr/>
          <p:nvPr/>
        </p:nvSpPr>
        <p:spPr>
          <a:xfrm>
            <a:off x="13108038" y="7620000"/>
            <a:ext cx="4686886" cy="1447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metus. Maecenas sed purus rutrum, commodo sapien sed, auctor est</a:t>
            </a:r>
            <a:endParaRPr b="0" i="0" sz="1800" u="none" cap="none" strike="noStrike">
              <a:solidFill>
                <a:schemeClr val="dk1"/>
              </a:solidFill>
              <a:latin typeface="Calibri"/>
              <a:ea typeface="Calibri"/>
              <a:cs typeface="Calibri"/>
              <a:sym typeface="Calibri"/>
            </a:endParaRPr>
          </a:p>
        </p:txBody>
      </p:sp>
      <p:sp>
        <p:nvSpPr>
          <p:cNvPr id="248" name="Google Shape;248;p8"/>
          <p:cNvSpPr/>
          <p:nvPr/>
        </p:nvSpPr>
        <p:spPr>
          <a:xfrm>
            <a:off x="12409451" y="66421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03</a:t>
            </a:r>
            <a:endParaRPr b="0" i="0" sz="2400" u="none" cap="none" strike="noStrike">
              <a:solidFill>
                <a:schemeClr val="dk1"/>
              </a:solidFill>
              <a:latin typeface="Calibri"/>
              <a:ea typeface="Calibri"/>
              <a:cs typeface="Calibri"/>
              <a:sym typeface="Calibri"/>
            </a:endParaRPr>
          </a:p>
        </p:txBody>
      </p:sp>
      <p:sp>
        <p:nvSpPr>
          <p:cNvPr id="249" name="Google Shape;249;p8"/>
          <p:cNvSpPr/>
          <p:nvPr/>
        </p:nvSpPr>
        <p:spPr>
          <a:xfrm>
            <a:off x="23154994" y="66421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05</a:t>
            </a:r>
            <a:endParaRPr b="0" i="0" sz="2400" u="none" cap="none" strike="noStrike">
              <a:solidFill>
                <a:schemeClr val="dk1"/>
              </a:solidFill>
              <a:latin typeface="Calibri"/>
              <a:ea typeface="Calibri"/>
              <a:cs typeface="Calibri"/>
              <a:sym typeface="Calibri"/>
            </a:endParaRPr>
          </a:p>
        </p:txBody>
      </p:sp>
      <p:sp>
        <p:nvSpPr>
          <p:cNvPr id="250" name="Google Shape;250;p8"/>
          <p:cNvSpPr/>
          <p:nvPr/>
        </p:nvSpPr>
        <p:spPr>
          <a:xfrm>
            <a:off x="7036679" y="113157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02</a:t>
            </a:r>
            <a:endParaRPr b="0" i="0" sz="2400" u="none" cap="none" strike="noStrike">
              <a:solidFill>
                <a:schemeClr val="dk1"/>
              </a:solidFill>
              <a:latin typeface="Calibri"/>
              <a:ea typeface="Calibri"/>
              <a:cs typeface="Calibri"/>
              <a:sym typeface="Calibri"/>
            </a:endParaRPr>
          </a:p>
        </p:txBody>
      </p:sp>
      <p:sp>
        <p:nvSpPr>
          <p:cNvPr id="251" name="Google Shape;251;p8"/>
          <p:cNvSpPr/>
          <p:nvPr/>
        </p:nvSpPr>
        <p:spPr>
          <a:xfrm>
            <a:off x="17782222" y="113157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04</a:t>
            </a:r>
            <a:endParaRPr b="0" i="0" sz="2400" u="none" cap="none" strike="noStrike">
              <a:solidFill>
                <a:schemeClr val="dk1"/>
              </a:solidFill>
              <a:latin typeface="Calibri"/>
              <a:ea typeface="Calibri"/>
              <a:cs typeface="Calibri"/>
              <a:sym typeface="Calibri"/>
            </a:endParaRPr>
          </a:p>
        </p:txBody>
      </p:sp>
      <p:sp>
        <p:nvSpPr>
          <p:cNvPr id="252" name="Google Shape;252;p8"/>
          <p:cNvSpPr/>
          <p:nvPr/>
        </p:nvSpPr>
        <p:spPr>
          <a:xfrm>
            <a:off x="1663908" y="7340600"/>
            <a:ext cx="508063"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01</a:t>
            </a:r>
            <a:endParaRPr b="0" i="0" sz="2400" u="none" cap="none" strike="noStrike">
              <a:solidFill>
                <a:schemeClr val="dk1"/>
              </a:solidFill>
              <a:latin typeface="Calibri"/>
              <a:ea typeface="Calibri"/>
              <a:cs typeface="Calibri"/>
              <a:sym typeface="Calibri"/>
            </a:endParaRPr>
          </a:p>
        </p:txBody>
      </p:sp>
      <p:sp>
        <p:nvSpPr>
          <p:cNvPr id="253" name="Google Shape;253;p8"/>
          <p:cNvSpPr/>
          <p:nvPr/>
        </p:nvSpPr>
        <p:spPr>
          <a:xfrm>
            <a:off x="7239905" y="6337300"/>
            <a:ext cx="4623378" cy="2730500"/>
          </a:xfrm>
          <a:prstGeom prst="rect">
            <a:avLst/>
          </a:prstGeom>
          <a:solidFill>
            <a:srgbClr val="F6F6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8"/>
          <p:cNvSpPr/>
          <p:nvPr/>
        </p:nvSpPr>
        <p:spPr>
          <a:xfrm>
            <a:off x="9043530" y="7543800"/>
            <a:ext cx="1071167" cy="37253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600"/>
              <a:buFont typeface="Poppins Medium"/>
              <a:buNone/>
            </a:pPr>
            <a:r>
              <a:rPr b="0" i="0" lang="en-US" sz="1600" u="none" cap="none" strike="noStrike">
                <a:solidFill>
                  <a:srgbClr val="171717"/>
                </a:solidFill>
                <a:latin typeface="Poppins Medium"/>
                <a:ea typeface="Poppins Medium"/>
                <a:cs typeface="Poppins Medium"/>
                <a:sym typeface="Poppins Medium"/>
              </a:rPr>
              <a:t>YOUR IMG</a:t>
            </a:r>
            <a:endParaRPr b="0" i="0" sz="1600" u="none" cap="none" strike="noStrike">
              <a:solidFill>
                <a:schemeClr val="dk1"/>
              </a:solidFill>
              <a:latin typeface="Calibri"/>
              <a:ea typeface="Calibri"/>
              <a:cs typeface="Calibri"/>
              <a:sym typeface="Calibri"/>
            </a:endParaRPr>
          </a:p>
        </p:txBody>
      </p:sp>
      <p:sp>
        <p:nvSpPr>
          <p:cNvPr id="255" name="Google Shape;255;p8"/>
          <p:cNvSpPr/>
          <p:nvPr/>
        </p:nvSpPr>
        <p:spPr>
          <a:xfrm>
            <a:off x="18557019" y="9728200"/>
            <a:ext cx="5830029" cy="3136900"/>
          </a:xfrm>
          <a:prstGeom prst="rect">
            <a:avLst/>
          </a:prstGeom>
          <a:solidFill>
            <a:srgbClr val="F6F6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8"/>
          <p:cNvSpPr/>
          <p:nvPr/>
        </p:nvSpPr>
        <p:spPr>
          <a:xfrm>
            <a:off x="20970321" y="10934700"/>
            <a:ext cx="1071167" cy="37253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600"/>
              <a:buFont typeface="Poppins Medium"/>
              <a:buNone/>
            </a:pPr>
            <a:r>
              <a:rPr b="0" i="0" lang="en-US" sz="1600" u="none" cap="none" strike="noStrike">
                <a:solidFill>
                  <a:srgbClr val="171717"/>
                </a:solidFill>
                <a:latin typeface="Poppins Medium"/>
                <a:ea typeface="Poppins Medium"/>
                <a:cs typeface="Poppins Medium"/>
                <a:sym typeface="Poppins Medium"/>
              </a:rPr>
              <a:t>YOUR IMG</a:t>
            </a:r>
            <a:endParaRPr b="0" i="0" sz="16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61" name="Shape 261"/>
        <p:cNvGrpSpPr/>
        <p:nvPr/>
      </p:nvGrpSpPr>
      <p:grpSpPr>
        <a:xfrm>
          <a:off x="0" y="0"/>
          <a:ext cx="0" cy="0"/>
          <a:chOff x="0" y="0"/>
          <a:chExt cx="0" cy="0"/>
        </a:xfrm>
      </p:grpSpPr>
      <p:sp>
        <p:nvSpPr>
          <p:cNvPr id="262" name="Google Shape;262;p9"/>
          <p:cNvSpPr/>
          <p:nvPr/>
        </p:nvSpPr>
        <p:spPr>
          <a:xfrm>
            <a:off x="1016127" y="3784600"/>
            <a:ext cx="7874984" cy="3429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9"/>
          <p:cNvSpPr/>
          <p:nvPr/>
        </p:nvSpPr>
        <p:spPr>
          <a:xfrm>
            <a:off x="1143143" y="3911600"/>
            <a:ext cx="8027403" cy="35814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COMPETITIVE</a:t>
            </a:r>
            <a:endParaRPr b="0" i="0" sz="9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ANALYSIS</a:t>
            </a:r>
            <a:endParaRPr b="0" i="0" sz="9600" u="none" cap="none" strike="noStrike">
              <a:solidFill>
                <a:schemeClr val="dk1"/>
              </a:solidFill>
              <a:latin typeface="Calibri"/>
              <a:ea typeface="Calibri"/>
              <a:cs typeface="Calibri"/>
              <a:sym typeface="Calibri"/>
            </a:endParaRPr>
          </a:p>
        </p:txBody>
      </p:sp>
      <p:pic>
        <p:nvPicPr>
          <p:cNvPr descr=" " id="264" name="Google Shape;264;p9"/>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265" name="Google Shape;265;p9"/>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9"/>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267" name="Google Shape;267;p9"/>
          <p:cNvSpPr/>
          <p:nvPr/>
        </p:nvSpPr>
        <p:spPr>
          <a:xfrm>
            <a:off x="6515914" y="546100"/>
            <a:ext cx="1232054"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9"/>
          <p:cNvSpPr/>
          <p:nvPr/>
        </p:nvSpPr>
        <p:spPr>
          <a:xfrm>
            <a:off x="6642930" y="863600"/>
            <a:ext cx="109233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7  - 13</a:t>
            </a:r>
            <a:endParaRPr b="0" i="0" sz="2400" u="none" cap="none" strike="noStrike">
              <a:solidFill>
                <a:schemeClr val="dk1"/>
              </a:solidFill>
              <a:latin typeface="Calibri"/>
              <a:ea typeface="Calibri"/>
              <a:cs typeface="Calibri"/>
              <a:sym typeface="Calibri"/>
            </a:endParaRPr>
          </a:p>
        </p:txBody>
      </p:sp>
      <p:sp>
        <p:nvSpPr>
          <p:cNvPr id="269" name="Google Shape;269;p9"/>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9"/>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pic>
        <p:nvPicPr>
          <p:cNvPr descr=" " id="271" name="Google Shape;271;p9"/>
          <p:cNvPicPr preferRelativeResize="0"/>
          <p:nvPr/>
        </p:nvPicPr>
        <p:blipFill rotWithShape="1">
          <a:blip r:embed="rId4">
            <a:alphaModFix/>
          </a:blip>
          <a:srcRect b="0" l="0" r="0" t="0"/>
          <a:stretch/>
        </p:blipFill>
        <p:spPr>
          <a:xfrm>
            <a:off x="10555019" y="7721600"/>
            <a:ext cx="12815902" cy="12700"/>
          </a:xfrm>
          <a:prstGeom prst="rect">
            <a:avLst/>
          </a:prstGeom>
          <a:noFill/>
          <a:ln>
            <a:noFill/>
          </a:ln>
        </p:spPr>
      </p:pic>
      <p:pic>
        <p:nvPicPr>
          <p:cNvPr descr=" " id="272" name="Google Shape;272;p9"/>
          <p:cNvPicPr preferRelativeResize="0"/>
          <p:nvPr/>
        </p:nvPicPr>
        <p:blipFill rotWithShape="1">
          <a:blip r:embed="rId5">
            <a:alphaModFix/>
          </a:blip>
          <a:srcRect b="0" l="0" r="0" t="0"/>
          <a:stretch/>
        </p:blipFill>
        <p:spPr>
          <a:xfrm>
            <a:off x="10173972" y="9220200"/>
            <a:ext cx="12702" cy="3937000"/>
          </a:xfrm>
          <a:prstGeom prst="rect">
            <a:avLst/>
          </a:prstGeom>
          <a:noFill/>
          <a:ln>
            <a:noFill/>
          </a:ln>
        </p:spPr>
      </p:pic>
      <p:pic>
        <p:nvPicPr>
          <p:cNvPr descr=" " id="273" name="Google Shape;273;p9"/>
          <p:cNvPicPr preferRelativeResize="0"/>
          <p:nvPr/>
        </p:nvPicPr>
        <p:blipFill rotWithShape="1">
          <a:blip r:embed="rId6">
            <a:alphaModFix/>
          </a:blip>
          <a:srcRect b="0" l="0" r="0" t="0"/>
          <a:stretch/>
        </p:blipFill>
        <p:spPr>
          <a:xfrm>
            <a:off x="10173972" y="1905000"/>
            <a:ext cx="12702" cy="4025900"/>
          </a:xfrm>
          <a:prstGeom prst="rect">
            <a:avLst/>
          </a:prstGeom>
          <a:noFill/>
          <a:ln>
            <a:noFill/>
          </a:ln>
        </p:spPr>
      </p:pic>
      <p:pic>
        <p:nvPicPr>
          <p:cNvPr descr=" " id="274" name="Google Shape;274;p9"/>
          <p:cNvPicPr preferRelativeResize="0"/>
          <p:nvPr/>
        </p:nvPicPr>
        <p:blipFill rotWithShape="1">
          <a:blip r:embed="rId7">
            <a:alphaModFix/>
          </a:blip>
          <a:srcRect b="0" l="0" r="0" t="0"/>
          <a:stretch/>
        </p:blipFill>
        <p:spPr>
          <a:xfrm>
            <a:off x="23358219" y="1955800"/>
            <a:ext cx="12702" cy="11201400"/>
          </a:xfrm>
          <a:prstGeom prst="rect">
            <a:avLst/>
          </a:prstGeom>
          <a:noFill/>
          <a:ln>
            <a:noFill/>
          </a:ln>
        </p:spPr>
      </p:pic>
      <p:sp>
        <p:nvSpPr>
          <p:cNvPr id="275" name="Google Shape;275;p9"/>
          <p:cNvSpPr/>
          <p:nvPr/>
        </p:nvSpPr>
        <p:spPr>
          <a:xfrm rot="-5400000">
            <a:off x="8900511" y="7361886"/>
            <a:ext cx="2349794"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MARKET SHARE</a:t>
            </a:r>
            <a:endParaRPr b="0" i="0" sz="2400" u="none" cap="none" strike="noStrike">
              <a:solidFill>
                <a:schemeClr val="dk1"/>
              </a:solidFill>
              <a:latin typeface="Calibri"/>
              <a:ea typeface="Calibri"/>
              <a:cs typeface="Calibri"/>
              <a:sym typeface="Calibri"/>
            </a:endParaRPr>
          </a:p>
        </p:txBody>
      </p:sp>
      <p:pic>
        <p:nvPicPr>
          <p:cNvPr descr=" " id="276" name="Google Shape;276;p9"/>
          <p:cNvPicPr preferRelativeResize="0"/>
          <p:nvPr/>
        </p:nvPicPr>
        <p:blipFill rotWithShape="1">
          <a:blip r:embed="rId8">
            <a:alphaModFix/>
          </a:blip>
          <a:srcRect b="0" l="0" r="0" t="0"/>
          <a:stretch/>
        </p:blipFill>
        <p:spPr>
          <a:xfrm>
            <a:off x="16943918" y="1905000"/>
            <a:ext cx="12702" cy="10617200"/>
          </a:xfrm>
          <a:prstGeom prst="rect">
            <a:avLst/>
          </a:prstGeom>
          <a:noFill/>
          <a:ln>
            <a:noFill/>
          </a:ln>
        </p:spPr>
      </p:pic>
      <p:sp>
        <p:nvSpPr>
          <p:cNvPr id="277" name="Google Shape;277;p9"/>
          <p:cNvSpPr/>
          <p:nvPr/>
        </p:nvSpPr>
        <p:spPr>
          <a:xfrm>
            <a:off x="12828604" y="2159000"/>
            <a:ext cx="1486086"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PRODUCT</a:t>
            </a:r>
            <a:endParaRPr b="0" i="0" sz="2400" u="none" cap="none" strike="noStrike">
              <a:solidFill>
                <a:schemeClr val="dk1"/>
              </a:solidFill>
              <a:latin typeface="Calibri"/>
              <a:ea typeface="Calibri"/>
              <a:cs typeface="Calibri"/>
              <a:sym typeface="Calibri"/>
            </a:endParaRPr>
          </a:p>
        </p:txBody>
      </p:sp>
      <p:sp>
        <p:nvSpPr>
          <p:cNvPr id="278" name="Google Shape;278;p9"/>
          <p:cNvSpPr/>
          <p:nvPr/>
        </p:nvSpPr>
        <p:spPr>
          <a:xfrm>
            <a:off x="12701588" y="12255500"/>
            <a:ext cx="189253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PROMOTION</a:t>
            </a:r>
            <a:endParaRPr b="0" i="0" sz="2400" u="none" cap="none" strike="noStrike">
              <a:solidFill>
                <a:schemeClr val="dk1"/>
              </a:solidFill>
              <a:latin typeface="Calibri"/>
              <a:ea typeface="Calibri"/>
              <a:cs typeface="Calibri"/>
              <a:sym typeface="Calibri"/>
            </a:endParaRPr>
          </a:p>
        </p:txBody>
      </p:sp>
      <p:sp>
        <p:nvSpPr>
          <p:cNvPr id="279" name="Google Shape;279;p9"/>
          <p:cNvSpPr/>
          <p:nvPr/>
        </p:nvSpPr>
        <p:spPr>
          <a:xfrm>
            <a:off x="19852581" y="2159000"/>
            <a:ext cx="952619"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PRICE</a:t>
            </a:r>
            <a:endParaRPr b="0" i="0" sz="2400" u="none" cap="none" strike="noStrike">
              <a:solidFill>
                <a:schemeClr val="dk1"/>
              </a:solidFill>
              <a:latin typeface="Calibri"/>
              <a:ea typeface="Calibri"/>
              <a:cs typeface="Calibri"/>
              <a:sym typeface="Calibri"/>
            </a:endParaRPr>
          </a:p>
        </p:txBody>
      </p:sp>
      <p:sp>
        <p:nvSpPr>
          <p:cNvPr id="280" name="Google Shape;280;p9"/>
          <p:cNvSpPr/>
          <p:nvPr/>
        </p:nvSpPr>
        <p:spPr>
          <a:xfrm>
            <a:off x="19916089" y="12255500"/>
            <a:ext cx="990724"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PLACE</a:t>
            </a:r>
            <a:endParaRPr b="0" i="0" sz="2400" u="none" cap="none" strike="noStrike">
              <a:solidFill>
                <a:schemeClr val="dk1"/>
              </a:solidFill>
              <a:latin typeface="Calibri"/>
              <a:ea typeface="Calibri"/>
              <a:cs typeface="Calibri"/>
              <a:sym typeface="Calibri"/>
            </a:endParaRPr>
          </a:p>
        </p:txBody>
      </p:sp>
      <p:sp>
        <p:nvSpPr>
          <p:cNvPr id="281" name="Google Shape;281;p9"/>
          <p:cNvSpPr/>
          <p:nvPr/>
        </p:nvSpPr>
        <p:spPr>
          <a:xfrm>
            <a:off x="12701588" y="5041900"/>
            <a:ext cx="1498787" cy="1498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9"/>
          <p:cNvSpPr/>
          <p:nvPr/>
        </p:nvSpPr>
        <p:spPr>
          <a:xfrm>
            <a:off x="17807626" y="5930900"/>
            <a:ext cx="1498787" cy="1498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9"/>
          <p:cNvSpPr/>
          <p:nvPr/>
        </p:nvSpPr>
        <p:spPr>
          <a:xfrm>
            <a:off x="21211651" y="4229100"/>
            <a:ext cx="1498787" cy="1498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9"/>
          <p:cNvSpPr/>
          <p:nvPr/>
        </p:nvSpPr>
        <p:spPr>
          <a:xfrm>
            <a:off x="20843305" y="8674100"/>
            <a:ext cx="1498787" cy="1498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9"/>
          <p:cNvSpPr/>
          <p:nvPr/>
        </p:nvSpPr>
        <p:spPr>
          <a:xfrm>
            <a:off x="17058232" y="8178800"/>
            <a:ext cx="1498787" cy="1498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9"/>
          <p:cNvSpPr/>
          <p:nvPr/>
        </p:nvSpPr>
        <p:spPr>
          <a:xfrm>
            <a:off x="13069934" y="8928100"/>
            <a:ext cx="1498787" cy="1498600"/>
          </a:xfrm>
          <a:prstGeom prst="ellipse">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 " id="287" name="Google Shape;287;p9"/>
          <p:cNvPicPr preferRelativeResize="0"/>
          <p:nvPr/>
        </p:nvPicPr>
        <p:blipFill rotWithShape="1">
          <a:blip r:embed="rId9">
            <a:alphaModFix/>
          </a:blip>
          <a:srcRect b="0" l="0" r="0" t="0"/>
          <a:stretch/>
        </p:blipFill>
        <p:spPr>
          <a:xfrm>
            <a:off x="10186673" y="13144500"/>
            <a:ext cx="5029829" cy="12700"/>
          </a:xfrm>
          <a:prstGeom prst="rect">
            <a:avLst/>
          </a:prstGeom>
          <a:noFill/>
          <a:ln>
            <a:noFill/>
          </a:ln>
        </p:spPr>
      </p:pic>
      <p:pic>
        <p:nvPicPr>
          <p:cNvPr descr=" " id="288" name="Google Shape;288;p9"/>
          <p:cNvPicPr preferRelativeResize="0"/>
          <p:nvPr/>
        </p:nvPicPr>
        <p:blipFill rotWithShape="1">
          <a:blip r:embed="rId10">
            <a:alphaModFix/>
          </a:blip>
          <a:srcRect b="0" l="0" r="0" t="0"/>
          <a:stretch/>
        </p:blipFill>
        <p:spPr>
          <a:xfrm>
            <a:off x="18252181" y="13144500"/>
            <a:ext cx="5118740" cy="12700"/>
          </a:xfrm>
          <a:prstGeom prst="rect">
            <a:avLst/>
          </a:prstGeom>
          <a:noFill/>
          <a:ln>
            <a:noFill/>
          </a:ln>
        </p:spPr>
      </p:pic>
      <p:sp>
        <p:nvSpPr>
          <p:cNvPr id="289" name="Google Shape;289;p9"/>
          <p:cNvSpPr/>
          <p:nvPr/>
        </p:nvSpPr>
        <p:spPr>
          <a:xfrm>
            <a:off x="15765890" y="12849098"/>
            <a:ext cx="213386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SATISFACTION</a:t>
            </a:r>
            <a:endParaRPr b="0" i="0" sz="2400" u="none" cap="none" strike="noStrike">
              <a:solidFill>
                <a:schemeClr val="dk1"/>
              </a:solidFill>
              <a:latin typeface="Calibri"/>
              <a:ea typeface="Calibri"/>
              <a:cs typeface="Calibri"/>
              <a:sym typeface="Calibri"/>
            </a:endParaRPr>
          </a:p>
        </p:txBody>
      </p:sp>
      <p:sp>
        <p:nvSpPr>
          <p:cNvPr id="290" name="Google Shape;290;p9"/>
          <p:cNvSpPr/>
          <p:nvPr/>
        </p:nvSpPr>
        <p:spPr>
          <a:xfrm>
            <a:off x="13019127" y="5588000"/>
            <a:ext cx="97802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NAME</a:t>
            </a:r>
            <a:endParaRPr b="0" i="0" sz="2400" u="none" cap="none" strike="noStrike">
              <a:solidFill>
                <a:schemeClr val="dk1"/>
              </a:solidFill>
              <a:latin typeface="Calibri"/>
              <a:ea typeface="Calibri"/>
              <a:cs typeface="Calibri"/>
              <a:sym typeface="Calibri"/>
            </a:endParaRPr>
          </a:p>
        </p:txBody>
      </p:sp>
      <p:sp>
        <p:nvSpPr>
          <p:cNvPr id="291" name="Google Shape;291;p9"/>
          <p:cNvSpPr/>
          <p:nvPr/>
        </p:nvSpPr>
        <p:spPr>
          <a:xfrm>
            <a:off x="13387473" y="9474200"/>
            <a:ext cx="97802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NAME</a:t>
            </a:r>
            <a:endParaRPr b="0" i="0" sz="2400" u="none" cap="none" strike="noStrike">
              <a:solidFill>
                <a:schemeClr val="dk1"/>
              </a:solidFill>
              <a:latin typeface="Calibri"/>
              <a:ea typeface="Calibri"/>
              <a:cs typeface="Calibri"/>
              <a:sym typeface="Calibri"/>
            </a:endParaRPr>
          </a:p>
        </p:txBody>
      </p:sp>
      <p:sp>
        <p:nvSpPr>
          <p:cNvPr id="292" name="Google Shape;292;p9"/>
          <p:cNvSpPr/>
          <p:nvPr/>
        </p:nvSpPr>
        <p:spPr>
          <a:xfrm>
            <a:off x="18125165" y="6477000"/>
            <a:ext cx="97802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NAME</a:t>
            </a:r>
            <a:endParaRPr b="0" i="0" sz="2400" u="none" cap="none" strike="noStrike">
              <a:solidFill>
                <a:schemeClr val="dk1"/>
              </a:solidFill>
              <a:latin typeface="Calibri"/>
              <a:ea typeface="Calibri"/>
              <a:cs typeface="Calibri"/>
              <a:sym typeface="Calibri"/>
            </a:endParaRPr>
          </a:p>
        </p:txBody>
      </p:sp>
      <p:sp>
        <p:nvSpPr>
          <p:cNvPr id="293" name="Google Shape;293;p9"/>
          <p:cNvSpPr/>
          <p:nvPr/>
        </p:nvSpPr>
        <p:spPr>
          <a:xfrm>
            <a:off x="17375772" y="8724900"/>
            <a:ext cx="97802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NAME</a:t>
            </a:r>
            <a:endParaRPr b="0" i="0" sz="2400" u="none" cap="none" strike="noStrike">
              <a:solidFill>
                <a:schemeClr val="dk1"/>
              </a:solidFill>
              <a:latin typeface="Calibri"/>
              <a:ea typeface="Calibri"/>
              <a:cs typeface="Calibri"/>
              <a:sym typeface="Calibri"/>
            </a:endParaRPr>
          </a:p>
        </p:txBody>
      </p:sp>
      <p:sp>
        <p:nvSpPr>
          <p:cNvPr id="294" name="Google Shape;294;p9"/>
          <p:cNvSpPr/>
          <p:nvPr/>
        </p:nvSpPr>
        <p:spPr>
          <a:xfrm>
            <a:off x="21529191" y="4775200"/>
            <a:ext cx="97802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NAME</a:t>
            </a:r>
            <a:endParaRPr b="0" i="0" sz="2400" u="none" cap="none" strike="noStrike">
              <a:solidFill>
                <a:schemeClr val="dk1"/>
              </a:solidFill>
              <a:latin typeface="Calibri"/>
              <a:ea typeface="Calibri"/>
              <a:cs typeface="Calibri"/>
              <a:sym typeface="Calibri"/>
            </a:endParaRPr>
          </a:p>
        </p:txBody>
      </p:sp>
      <p:sp>
        <p:nvSpPr>
          <p:cNvPr id="295" name="Google Shape;295;p9"/>
          <p:cNvSpPr/>
          <p:nvPr/>
        </p:nvSpPr>
        <p:spPr>
          <a:xfrm>
            <a:off x="21160845" y="9220200"/>
            <a:ext cx="978022"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NAME</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00" name="Shape 300"/>
        <p:cNvGrpSpPr/>
        <p:nvPr/>
      </p:nvGrpSpPr>
      <p:grpSpPr>
        <a:xfrm>
          <a:off x="0" y="0"/>
          <a:ext cx="0" cy="0"/>
          <a:chOff x="0" y="0"/>
          <a:chExt cx="0" cy="0"/>
        </a:xfrm>
      </p:grpSpPr>
      <p:sp>
        <p:nvSpPr>
          <p:cNvPr id="301" name="Google Shape;301;p10"/>
          <p:cNvSpPr/>
          <p:nvPr/>
        </p:nvSpPr>
        <p:spPr>
          <a:xfrm>
            <a:off x="1041530" y="3035300"/>
            <a:ext cx="8243330"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10"/>
          <p:cNvSpPr/>
          <p:nvPr/>
        </p:nvSpPr>
        <p:spPr>
          <a:xfrm>
            <a:off x="1168546" y="3162300"/>
            <a:ext cx="8395749"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PROJECTIONS</a:t>
            </a:r>
            <a:endParaRPr b="0" i="0" sz="9600" u="none" cap="none" strike="noStrike">
              <a:solidFill>
                <a:schemeClr val="dk1"/>
              </a:solidFill>
              <a:latin typeface="Calibri"/>
              <a:ea typeface="Calibri"/>
              <a:cs typeface="Calibri"/>
              <a:sym typeface="Calibri"/>
            </a:endParaRPr>
          </a:p>
        </p:txBody>
      </p:sp>
      <p:pic>
        <p:nvPicPr>
          <p:cNvPr descr=" " id="303" name="Google Shape;303;p10"/>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sp>
        <p:nvSpPr>
          <p:cNvPr id="304" name="Google Shape;304;p10"/>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10"/>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306" name="Google Shape;306;p10"/>
          <p:cNvSpPr/>
          <p:nvPr/>
        </p:nvSpPr>
        <p:spPr>
          <a:xfrm>
            <a:off x="6515914" y="546100"/>
            <a:ext cx="128286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10"/>
          <p:cNvSpPr/>
          <p:nvPr/>
        </p:nvSpPr>
        <p:spPr>
          <a:xfrm>
            <a:off x="6642930" y="831850"/>
            <a:ext cx="1003425" cy="5588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Poppins Medium"/>
              <a:buNone/>
            </a:pPr>
            <a:r>
              <a:rPr b="0" i="0" lang="en-US" sz="2400" u="none" cap="none" strike="noStrike">
                <a:solidFill>
                  <a:srgbClr val="000000"/>
                </a:solidFill>
                <a:latin typeface="Poppins Medium"/>
                <a:ea typeface="Poppins Medium"/>
                <a:cs typeface="Poppins Medium"/>
                <a:sym typeface="Poppins Medium"/>
              </a:rPr>
              <a:t>8  - 13</a:t>
            </a:r>
            <a:endParaRPr b="0" i="0" sz="2400" u="none" cap="none" strike="noStrike">
              <a:solidFill>
                <a:schemeClr val="dk1"/>
              </a:solidFill>
              <a:latin typeface="Calibri"/>
              <a:ea typeface="Calibri"/>
              <a:cs typeface="Calibri"/>
              <a:sym typeface="Calibri"/>
            </a:endParaRPr>
          </a:p>
        </p:txBody>
      </p:sp>
      <p:sp>
        <p:nvSpPr>
          <p:cNvPr id="308" name="Google Shape;308;p10"/>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10"/>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310" name="Google Shape;310;p10"/>
          <p:cNvSpPr/>
          <p:nvPr/>
        </p:nvSpPr>
        <p:spPr>
          <a:xfrm>
            <a:off x="10186673" y="57150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10"/>
          <p:cNvSpPr/>
          <p:nvPr/>
        </p:nvSpPr>
        <p:spPr>
          <a:xfrm>
            <a:off x="10186673" y="82296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10"/>
          <p:cNvSpPr/>
          <p:nvPr/>
        </p:nvSpPr>
        <p:spPr>
          <a:xfrm>
            <a:off x="16486661" y="61595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0"/>
          <p:cNvSpPr/>
          <p:nvPr/>
        </p:nvSpPr>
        <p:spPr>
          <a:xfrm>
            <a:off x="16486661" y="95758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0"/>
          <p:cNvSpPr/>
          <p:nvPr/>
        </p:nvSpPr>
        <p:spPr>
          <a:xfrm>
            <a:off x="10186673" y="105283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 " id="315" name="Google Shape;315;p10"/>
          <p:cNvPicPr preferRelativeResize="0"/>
          <p:nvPr/>
        </p:nvPicPr>
        <p:blipFill rotWithShape="1">
          <a:blip r:embed="rId4">
            <a:alphaModFix/>
          </a:blip>
          <a:srcRect b="0" l="0" r="0" t="0"/>
          <a:stretch/>
        </p:blipFill>
        <p:spPr>
          <a:xfrm>
            <a:off x="2260883" y="7658100"/>
            <a:ext cx="5830029" cy="2933700"/>
          </a:xfrm>
          <a:prstGeom prst="rect">
            <a:avLst/>
          </a:prstGeom>
          <a:noFill/>
          <a:ln>
            <a:noFill/>
          </a:ln>
        </p:spPr>
      </p:pic>
      <p:pic>
        <p:nvPicPr>
          <p:cNvPr descr=" " id="316" name="Google Shape;316;p10"/>
          <p:cNvPicPr preferRelativeResize="0"/>
          <p:nvPr/>
        </p:nvPicPr>
        <p:blipFill rotWithShape="1">
          <a:blip r:embed="rId5">
            <a:alphaModFix/>
          </a:blip>
          <a:srcRect b="0" l="0" r="0" t="0"/>
          <a:stretch/>
        </p:blipFill>
        <p:spPr>
          <a:xfrm>
            <a:off x="2217865" y="5943600"/>
            <a:ext cx="73333" cy="6032500"/>
          </a:xfrm>
          <a:prstGeom prst="rect">
            <a:avLst/>
          </a:prstGeom>
          <a:noFill/>
          <a:ln>
            <a:noFill/>
          </a:ln>
        </p:spPr>
      </p:pic>
      <p:pic>
        <p:nvPicPr>
          <p:cNvPr descr=" " id="317" name="Google Shape;317;p10"/>
          <p:cNvPicPr preferRelativeResize="0"/>
          <p:nvPr/>
        </p:nvPicPr>
        <p:blipFill rotWithShape="1">
          <a:blip r:embed="rId6">
            <a:alphaModFix/>
          </a:blip>
          <a:srcRect b="0" l="0" r="0" t="0"/>
          <a:stretch/>
        </p:blipFill>
        <p:spPr>
          <a:xfrm>
            <a:off x="2260883" y="8826500"/>
            <a:ext cx="5830029" cy="12700"/>
          </a:xfrm>
          <a:prstGeom prst="rect">
            <a:avLst/>
          </a:prstGeom>
          <a:noFill/>
          <a:ln>
            <a:noFill/>
          </a:ln>
        </p:spPr>
      </p:pic>
      <p:pic>
        <p:nvPicPr>
          <p:cNvPr descr=" " id="318" name="Google Shape;318;p10"/>
          <p:cNvPicPr preferRelativeResize="0"/>
          <p:nvPr/>
        </p:nvPicPr>
        <p:blipFill rotWithShape="1">
          <a:blip r:embed="rId7">
            <a:alphaModFix/>
          </a:blip>
          <a:srcRect b="0" l="0" r="0" t="0"/>
          <a:stretch/>
        </p:blipFill>
        <p:spPr>
          <a:xfrm>
            <a:off x="2248181" y="11945789"/>
            <a:ext cx="6033254" cy="73323"/>
          </a:xfrm>
          <a:prstGeom prst="rect">
            <a:avLst/>
          </a:prstGeom>
          <a:noFill/>
          <a:ln>
            <a:noFill/>
          </a:ln>
        </p:spPr>
      </p:pic>
      <p:sp>
        <p:nvSpPr>
          <p:cNvPr id="319" name="Google Shape;319;p10"/>
          <p:cNvSpPr/>
          <p:nvPr/>
        </p:nvSpPr>
        <p:spPr>
          <a:xfrm rot="-5400000">
            <a:off x="1425626" y="6195299"/>
            <a:ext cx="990724"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SALES</a:t>
            </a:r>
            <a:endParaRPr b="0" i="0" sz="2400" u="none" cap="none" strike="noStrike">
              <a:solidFill>
                <a:schemeClr val="dk1"/>
              </a:solidFill>
              <a:latin typeface="Calibri"/>
              <a:ea typeface="Calibri"/>
              <a:cs typeface="Calibri"/>
              <a:sym typeface="Calibri"/>
            </a:endParaRPr>
          </a:p>
        </p:txBody>
      </p:sp>
      <p:sp>
        <p:nvSpPr>
          <p:cNvPr id="320" name="Google Shape;320;p10"/>
          <p:cNvSpPr/>
          <p:nvPr/>
        </p:nvSpPr>
        <p:spPr>
          <a:xfrm>
            <a:off x="4736465" y="12163295"/>
            <a:ext cx="365805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NUMBER OF UNITS SOLD</a:t>
            </a:r>
            <a:endParaRPr b="0" i="0" sz="2400" u="none" cap="none" strike="noStrike">
              <a:solidFill>
                <a:schemeClr val="dk1"/>
              </a:solidFill>
              <a:latin typeface="Calibri"/>
              <a:ea typeface="Calibri"/>
              <a:cs typeface="Calibri"/>
              <a:sym typeface="Calibri"/>
            </a:endParaRPr>
          </a:p>
        </p:txBody>
      </p:sp>
      <p:pic>
        <p:nvPicPr>
          <p:cNvPr descr=" " id="321" name="Google Shape;321;p10"/>
          <p:cNvPicPr preferRelativeResize="0"/>
          <p:nvPr/>
        </p:nvPicPr>
        <p:blipFill rotWithShape="1">
          <a:blip r:embed="rId8">
            <a:alphaModFix/>
          </a:blip>
          <a:srcRect b="0" l="0" r="0" t="0"/>
          <a:stretch/>
        </p:blipFill>
        <p:spPr>
          <a:xfrm>
            <a:off x="2256134" y="7671718"/>
            <a:ext cx="5834777" cy="2361282"/>
          </a:xfrm>
          <a:prstGeom prst="rect">
            <a:avLst/>
          </a:prstGeom>
          <a:noFill/>
          <a:ln>
            <a:noFill/>
          </a:ln>
        </p:spPr>
      </p:pic>
      <p:pic>
        <p:nvPicPr>
          <p:cNvPr descr=" " id="322" name="Google Shape;322;p10"/>
          <p:cNvPicPr preferRelativeResize="0"/>
          <p:nvPr/>
        </p:nvPicPr>
        <p:blipFill rotWithShape="1">
          <a:blip r:embed="rId9">
            <a:alphaModFix/>
          </a:blip>
          <a:srcRect b="0" l="0" r="0" t="0"/>
          <a:stretch/>
        </p:blipFill>
        <p:spPr>
          <a:xfrm>
            <a:off x="2251587" y="5693643"/>
            <a:ext cx="5864727" cy="6295157"/>
          </a:xfrm>
          <a:prstGeom prst="rect">
            <a:avLst/>
          </a:prstGeom>
          <a:noFill/>
          <a:ln>
            <a:noFill/>
          </a:ln>
        </p:spPr>
      </p:pic>
      <p:sp>
        <p:nvSpPr>
          <p:cNvPr id="323" name="Google Shape;323;p10"/>
          <p:cNvSpPr/>
          <p:nvPr/>
        </p:nvSpPr>
        <p:spPr>
          <a:xfrm>
            <a:off x="2260883" y="10591800"/>
            <a:ext cx="5830029" cy="1384300"/>
          </a:xfrm>
          <a:prstGeom prst="rect">
            <a:avLst/>
          </a:prstGeom>
          <a:solidFill>
            <a:srgbClr val="1717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 " id="324" name="Google Shape;324;p10"/>
          <p:cNvPicPr preferRelativeResize="0"/>
          <p:nvPr/>
        </p:nvPicPr>
        <p:blipFill rotWithShape="1">
          <a:blip r:embed="rId10">
            <a:alphaModFix/>
          </a:blip>
          <a:srcRect b="0" l="0" r="0" t="0"/>
          <a:stretch/>
        </p:blipFill>
        <p:spPr>
          <a:xfrm>
            <a:off x="2260883" y="8870950"/>
            <a:ext cx="2883260" cy="3105150"/>
          </a:xfrm>
          <a:prstGeom prst="rect">
            <a:avLst/>
          </a:prstGeom>
          <a:noFill/>
          <a:ln>
            <a:noFill/>
          </a:ln>
        </p:spPr>
      </p:pic>
      <p:pic>
        <p:nvPicPr>
          <p:cNvPr descr=" " id="325" name="Google Shape;325;p10"/>
          <p:cNvPicPr preferRelativeResize="0"/>
          <p:nvPr/>
        </p:nvPicPr>
        <p:blipFill rotWithShape="1">
          <a:blip r:embed="rId11">
            <a:alphaModFix/>
          </a:blip>
          <a:srcRect b="0" l="0" r="0" t="0"/>
          <a:stretch/>
        </p:blipFill>
        <p:spPr>
          <a:xfrm>
            <a:off x="5201300" y="5702300"/>
            <a:ext cx="2915014" cy="3130550"/>
          </a:xfrm>
          <a:prstGeom prst="rect">
            <a:avLst/>
          </a:prstGeom>
          <a:noFill/>
          <a:ln>
            <a:noFill/>
          </a:ln>
        </p:spPr>
      </p:pic>
      <p:sp>
        <p:nvSpPr>
          <p:cNvPr id="326" name="Google Shape;326;p10"/>
          <p:cNvSpPr/>
          <p:nvPr/>
        </p:nvSpPr>
        <p:spPr>
          <a:xfrm>
            <a:off x="5093337" y="87122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10"/>
          <p:cNvSpPr/>
          <p:nvPr/>
        </p:nvSpPr>
        <p:spPr>
          <a:xfrm>
            <a:off x="10974172" y="57023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0"/>
          <p:cNvSpPr/>
          <p:nvPr/>
        </p:nvSpPr>
        <p:spPr>
          <a:xfrm>
            <a:off x="11101187" y="5829300"/>
            <a:ext cx="3251606" cy="1104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329" name="Google Shape;329;p10"/>
          <p:cNvSpPr/>
          <p:nvPr/>
        </p:nvSpPr>
        <p:spPr>
          <a:xfrm>
            <a:off x="10974172" y="48514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0"/>
          <p:cNvSpPr/>
          <p:nvPr/>
        </p:nvSpPr>
        <p:spPr>
          <a:xfrm>
            <a:off x="11101187" y="49784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
        <p:nvSpPr>
          <p:cNvPr id="331" name="Google Shape;331;p10"/>
          <p:cNvSpPr/>
          <p:nvPr/>
        </p:nvSpPr>
        <p:spPr>
          <a:xfrm>
            <a:off x="17274159" y="59182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0"/>
          <p:cNvSpPr/>
          <p:nvPr/>
        </p:nvSpPr>
        <p:spPr>
          <a:xfrm>
            <a:off x="17401175" y="6045200"/>
            <a:ext cx="3251606" cy="1104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333" name="Google Shape;333;p10"/>
          <p:cNvSpPr/>
          <p:nvPr/>
        </p:nvSpPr>
        <p:spPr>
          <a:xfrm>
            <a:off x="17274159" y="50673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0"/>
          <p:cNvSpPr/>
          <p:nvPr/>
        </p:nvSpPr>
        <p:spPr>
          <a:xfrm>
            <a:off x="17401175" y="5194300"/>
            <a:ext cx="2006851" cy="596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0"/>
          <p:cNvSpPr/>
          <p:nvPr/>
        </p:nvSpPr>
        <p:spPr>
          <a:xfrm>
            <a:off x="17401175" y="51943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
        <p:nvSpPr>
          <p:cNvPr id="336" name="Google Shape;336;p10"/>
          <p:cNvSpPr/>
          <p:nvPr/>
        </p:nvSpPr>
        <p:spPr>
          <a:xfrm>
            <a:off x="17274159" y="85852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10"/>
          <p:cNvSpPr/>
          <p:nvPr/>
        </p:nvSpPr>
        <p:spPr>
          <a:xfrm>
            <a:off x="17401175" y="8712200"/>
            <a:ext cx="2006851" cy="596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0"/>
          <p:cNvSpPr/>
          <p:nvPr/>
        </p:nvSpPr>
        <p:spPr>
          <a:xfrm>
            <a:off x="17401175" y="87122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
        <p:nvSpPr>
          <p:cNvPr id="339" name="Google Shape;339;p10"/>
          <p:cNvSpPr/>
          <p:nvPr/>
        </p:nvSpPr>
        <p:spPr>
          <a:xfrm>
            <a:off x="17274159" y="94361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0"/>
          <p:cNvSpPr/>
          <p:nvPr/>
        </p:nvSpPr>
        <p:spPr>
          <a:xfrm>
            <a:off x="17401175" y="9563100"/>
            <a:ext cx="3251606" cy="1104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341" name="Google Shape;341;p10"/>
          <p:cNvSpPr/>
          <p:nvPr/>
        </p:nvSpPr>
        <p:spPr>
          <a:xfrm>
            <a:off x="10974172" y="81280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10"/>
          <p:cNvSpPr/>
          <p:nvPr/>
        </p:nvSpPr>
        <p:spPr>
          <a:xfrm>
            <a:off x="11101187" y="8255000"/>
            <a:ext cx="3251606" cy="1104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343" name="Google Shape;343;p10"/>
          <p:cNvSpPr/>
          <p:nvPr/>
        </p:nvSpPr>
        <p:spPr>
          <a:xfrm>
            <a:off x="10974172" y="105918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10"/>
          <p:cNvSpPr/>
          <p:nvPr/>
        </p:nvSpPr>
        <p:spPr>
          <a:xfrm>
            <a:off x="11101187" y="10718800"/>
            <a:ext cx="3251606" cy="1104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 </a:t>
            </a:r>
            <a:endParaRPr b="0" i="0" sz="1800" u="none" cap="none" strike="noStrike">
              <a:solidFill>
                <a:schemeClr val="dk1"/>
              </a:solidFill>
              <a:latin typeface="Calibri"/>
              <a:ea typeface="Calibri"/>
              <a:cs typeface="Calibri"/>
              <a:sym typeface="Calibri"/>
            </a:endParaRPr>
          </a:p>
        </p:txBody>
      </p:sp>
      <p:sp>
        <p:nvSpPr>
          <p:cNvPr id="345" name="Google Shape;345;p10"/>
          <p:cNvSpPr/>
          <p:nvPr/>
        </p:nvSpPr>
        <p:spPr>
          <a:xfrm>
            <a:off x="10974172" y="72771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10"/>
          <p:cNvSpPr/>
          <p:nvPr/>
        </p:nvSpPr>
        <p:spPr>
          <a:xfrm>
            <a:off x="11101187" y="74041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
        <p:nvSpPr>
          <p:cNvPr id="347" name="Google Shape;347;p10"/>
          <p:cNvSpPr/>
          <p:nvPr/>
        </p:nvSpPr>
        <p:spPr>
          <a:xfrm>
            <a:off x="10974172" y="9702800"/>
            <a:ext cx="2260883" cy="850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10"/>
          <p:cNvSpPr/>
          <p:nvPr/>
        </p:nvSpPr>
        <p:spPr>
          <a:xfrm>
            <a:off x="11101187" y="9829800"/>
            <a:ext cx="2159270" cy="749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3600"/>
              <a:buFont typeface="Sintony"/>
              <a:buNone/>
            </a:pPr>
            <a:r>
              <a:rPr b="1" i="0" lang="en-US" sz="3600" u="none" cap="none" strike="noStrike">
                <a:solidFill>
                  <a:srgbClr val="171717"/>
                </a:solidFill>
                <a:latin typeface="Sintony"/>
                <a:ea typeface="Sintony"/>
                <a:cs typeface="Sintony"/>
                <a:sym typeface="Sintony"/>
              </a:rPr>
              <a:t>Text here</a:t>
            </a:r>
            <a:endParaRPr b="0" i="0" sz="36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53" name="Shape 353"/>
        <p:cNvGrpSpPr/>
        <p:nvPr/>
      </p:nvGrpSpPr>
      <p:grpSpPr>
        <a:xfrm>
          <a:off x="0" y="0"/>
          <a:ext cx="0" cy="0"/>
          <a:chOff x="0" y="0"/>
          <a:chExt cx="0" cy="0"/>
        </a:xfrm>
      </p:grpSpPr>
      <p:sp>
        <p:nvSpPr>
          <p:cNvPr id="354" name="Google Shape;354;p11"/>
          <p:cNvSpPr/>
          <p:nvPr/>
        </p:nvSpPr>
        <p:spPr>
          <a:xfrm>
            <a:off x="1016127" y="2730500"/>
            <a:ext cx="5677610" cy="1841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11"/>
          <p:cNvSpPr/>
          <p:nvPr/>
        </p:nvSpPr>
        <p:spPr>
          <a:xfrm>
            <a:off x="1143143" y="2857500"/>
            <a:ext cx="5830029" cy="19939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9600"/>
              <a:buFont typeface="Sintony"/>
              <a:buNone/>
            </a:pPr>
            <a:r>
              <a:rPr b="1" i="0" lang="en-US" sz="9600" u="none" cap="none" strike="noStrike">
                <a:solidFill>
                  <a:srgbClr val="000000"/>
                </a:solidFill>
                <a:latin typeface="Sintony"/>
                <a:ea typeface="Sintony"/>
                <a:cs typeface="Sintony"/>
                <a:sym typeface="Sintony"/>
              </a:rPr>
              <a:t>FUNDING</a:t>
            </a:r>
            <a:endParaRPr b="0" i="0" sz="9600" u="none" cap="none" strike="noStrike">
              <a:solidFill>
                <a:schemeClr val="dk1"/>
              </a:solidFill>
              <a:latin typeface="Calibri"/>
              <a:ea typeface="Calibri"/>
              <a:cs typeface="Calibri"/>
              <a:sym typeface="Calibri"/>
            </a:endParaRPr>
          </a:p>
        </p:txBody>
      </p:sp>
      <p:pic>
        <p:nvPicPr>
          <p:cNvPr descr=" " id="356" name="Google Shape;356;p11"/>
          <p:cNvPicPr preferRelativeResize="0"/>
          <p:nvPr/>
        </p:nvPicPr>
        <p:blipFill rotWithShape="1">
          <a:blip r:embed="rId3">
            <a:alphaModFix/>
          </a:blip>
          <a:srcRect b="0" l="0" r="0" t="0"/>
          <a:stretch/>
        </p:blipFill>
        <p:spPr>
          <a:xfrm>
            <a:off x="1016127" y="1892300"/>
            <a:ext cx="22354794" cy="12700"/>
          </a:xfrm>
          <a:prstGeom prst="rect">
            <a:avLst/>
          </a:prstGeom>
          <a:noFill/>
          <a:ln>
            <a:noFill/>
          </a:ln>
        </p:spPr>
      </p:pic>
      <p:pic>
        <p:nvPicPr>
          <p:cNvPr descr=" " id="357" name="Google Shape;357;p11"/>
          <p:cNvPicPr preferRelativeResize="0"/>
          <p:nvPr/>
        </p:nvPicPr>
        <p:blipFill rotWithShape="1">
          <a:blip r:embed="rId4">
            <a:alphaModFix/>
          </a:blip>
          <a:srcRect b="0" l="0" r="0" t="0"/>
          <a:stretch/>
        </p:blipFill>
        <p:spPr>
          <a:xfrm>
            <a:off x="0" y="7962900"/>
            <a:ext cx="24387048" cy="12700"/>
          </a:xfrm>
          <a:prstGeom prst="rect">
            <a:avLst/>
          </a:prstGeom>
          <a:noFill/>
          <a:ln>
            <a:noFill/>
          </a:ln>
        </p:spPr>
      </p:pic>
      <p:sp>
        <p:nvSpPr>
          <p:cNvPr id="358" name="Google Shape;358;p11"/>
          <p:cNvSpPr/>
          <p:nvPr/>
        </p:nvSpPr>
        <p:spPr>
          <a:xfrm>
            <a:off x="1016127" y="546100"/>
            <a:ext cx="3124591"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11"/>
          <p:cNvSpPr/>
          <p:nvPr/>
        </p:nvSpPr>
        <p:spPr>
          <a:xfrm>
            <a:off x="1276510" y="863600"/>
            <a:ext cx="270543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YOUR LOGO HERE</a:t>
            </a:r>
            <a:endParaRPr b="0" i="0" sz="2400" u="none" cap="none" strike="noStrike">
              <a:solidFill>
                <a:schemeClr val="dk1"/>
              </a:solidFill>
              <a:latin typeface="Calibri"/>
              <a:ea typeface="Calibri"/>
              <a:cs typeface="Calibri"/>
              <a:sym typeface="Calibri"/>
            </a:endParaRPr>
          </a:p>
        </p:txBody>
      </p:sp>
      <p:sp>
        <p:nvSpPr>
          <p:cNvPr id="360" name="Google Shape;360;p11"/>
          <p:cNvSpPr/>
          <p:nvPr/>
        </p:nvSpPr>
        <p:spPr>
          <a:xfrm>
            <a:off x="6515914" y="546100"/>
            <a:ext cx="1270159"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11"/>
          <p:cNvSpPr/>
          <p:nvPr/>
        </p:nvSpPr>
        <p:spPr>
          <a:xfrm>
            <a:off x="6642930" y="863600"/>
            <a:ext cx="1092337"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00000"/>
              </a:buClr>
              <a:buSzPts val="2400"/>
              <a:buFont typeface="Sintony"/>
              <a:buNone/>
            </a:pPr>
            <a:r>
              <a:rPr b="1" i="0" lang="en-US" sz="2400" u="none" cap="none" strike="noStrike">
                <a:solidFill>
                  <a:srgbClr val="000000"/>
                </a:solidFill>
                <a:latin typeface="Sintony"/>
                <a:ea typeface="Sintony"/>
                <a:cs typeface="Sintony"/>
                <a:sym typeface="Sintony"/>
              </a:rPr>
              <a:t>9  - 13</a:t>
            </a:r>
            <a:endParaRPr b="0" i="0" sz="2400" u="none" cap="none" strike="noStrike">
              <a:solidFill>
                <a:schemeClr val="dk1"/>
              </a:solidFill>
              <a:latin typeface="Calibri"/>
              <a:ea typeface="Calibri"/>
              <a:cs typeface="Calibri"/>
              <a:sym typeface="Calibri"/>
            </a:endParaRPr>
          </a:p>
        </p:txBody>
      </p:sp>
      <p:sp>
        <p:nvSpPr>
          <p:cNvPr id="362" name="Google Shape;362;p11"/>
          <p:cNvSpPr/>
          <p:nvPr/>
        </p:nvSpPr>
        <p:spPr>
          <a:xfrm>
            <a:off x="19725565" y="850900"/>
            <a:ext cx="3734267"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11"/>
          <p:cNvSpPr/>
          <p:nvPr/>
        </p:nvSpPr>
        <p:spPr>
          <a:xfrm>
            <a:off x="19852581" y="977900"/>
            <a:ext cx="3581848"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CONTACT INFORMATION</a:t>
            </a:r>
            <a:endParaRPr b="0" i="0" sz="2400" u="none" cap="none" strike="noStrike">
              <a:solidFill>
                <a:schemeClr val="dk1"/>
              </a:solidFill>
              <a:latin typeface="Calibri"/>
              <a:ea typeface="Calibri"/>
              <a:cs typeface="Calibri"/>
              <a:sym typeface="Calibri"/>
            </a:endParaRPr>
          </a:p>
        </p:txBody>
      </p:sp>
      <p:sp>
        <p:nvSpPr>
          <p:cNvPr id="364" name="Google Shape;364;p11"/>
          <p:cNvSpPr/>
          <p:nvPr/>
        </p:nvSpPr>
        <p:spPr>
          <a:xfrm>
            <a:off x="2667333" y="78613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11"/>
          <p:cNvSpPr/>
          <p:nvPr/>
        </p:nvSpPr>
        <p:spPr>
          <a:xfrm>
            <a:off x="6414302" y="78613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11"/>
          <p:cNvSpPr/>
          <p:nvPr/>
        </p:nvSpPr>
        <p:spPr>
          <a:xfrm>
            <a:off x="10161270" y="78613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11"/>
          <p:cNvSpPr/>
          <p:nvPr/>
        </p:nvSpPr>
        <p:spPr>
          <a:xfrm>
            <a:off x="13908238" y="78613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11"/>
          <p:cNvSpPr/>
          <p:nvPr/>
        </p:nvSpPr>
        <p:spPr>
          <a:xfrm>
            <a:off x="17655207" y="78613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11"/>
          <p:cNvSpPr/>
          <p:nvPr/>
        </p:nvSpPr>
        <p:spPr>
          <a:xfrm>
            <a:off x="21402175" y="7861300"/>
            <a:ext cx="228629" cy="2286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11"/>
          <p:cNvSpPr/>
          <p:nvPr/>
        </p:nvSpPr>
        <p:spPr>
          <a:xfrm>
            <a:off x="1778222" y="61722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11"/>
          <p:cNvSpPr/>
          <p:nvPr/>
        </p:nvSpPr>
        <p:spPr>
          <a:xfrm>
            <a:off x="1905238" y="6299200"/>
            <a:ext cx="3249489" cy="11027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372" name="Google Shape;372;p11"/>
          <p:cNvSpPr/>
          <p:nvPr/>
        </p:nvSpPr>
        <p:spPr>
          <a:xfrm>
            <a:off x="9145143" y="61722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1"/>
          <p:cNvSpPr/>
          <p:nvPr/>
        </p:nvSpPr>
        <p:spPr>
          <a:xfrm>
            <a:off x="9272159" y="6299200"/>
            <a:ext cx="3249489" cy="11027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374" name="Google Shape;374;p11"/>
          <p:cNvSpPr/>
          <p:nvPr/>
        </p:nvSpPr>
        <p:spPr>
          <a:xfrm>
            <a:off x="16943918" y="61722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11"/>
          <p:cNvSpPr/>
          <p:nvPr/>
        </p:nvSpPr>
        <p:spPr>
          <a:xfrm>
            <a:off x="17070934" y="6299200"/>
            <a:ext cx="3249489" cy="11027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376" name="Google Shape;376;p11"/>
          <p:cNvSpPr/>
          <p:nvPr/>
        </p:nvSpPr>
        <p:spPr>
          <a:xfrm>
            <a:off x="9145143" y="5537200"/>
            <a:ext cx="1600400"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11"/>
          <p:cNvSpPr/>
          <p:nvPr/>
        </p:nvSpPr>
        <p:spPr>
          <a:xfrm>
            <a:off x="9272159" y="5664200"/>
            <a:ext cx="1447981"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Text here</a:t>
            </a:r>
            <a:endParaRPr b="0" i="0" sz="2400" u="none" cap="none" strike="noStrike">
              <a:solidFill>
                <a:schemeClr val="dk1"/>
              </a:solidFill>
              <a:latin typeface="Calibri"/>
              <a:ea typeface="Calibri"/>
              <a:cs typeface="Calibri"/>
              <a:sym typeface="Calibri"/>
            </a:endParaRPr>
          </a:p>
        </p:txBody>
      </p:sp>
      <p:sp>
        <p:nvSpPr>
          <p:cNvPr id="378" name="Google Shape;378;p11"/>
          <p:cNvSpPr/>
          <p:nvPr/>
        </p:nvSpPr>
        <p:spPr>
          <a:xfrm>
            <a:off x="1778222" y="5461000"/>
            <a:ext cx="1600400"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11"/>
          <p:cNvSpPr/>
          <p:nvPr/>
        </p:nvSpPr>
        <p:spPr>
          <a:xfrm>
            <a:off x="1905238" y="5588000"/>
            <a:ext cx="1447981"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Text here</a:t>
            </a:r>
            <a:endParaRPr b="0" i="0" sz="2400" u="none" cap="none" strike="noStrike">
              <a:solidFill>
                <a:schemeClr val="dk1"/>
              </a:solidFill>
              <a:latin typeface="Calibri"/>
              <a:ea typeface="Calibri"/>
              <a:cs typeface="Calibri"/>
              <a:sym typeface="Calibri"/>
            </a:endParaRPr>
          </a:p>
        </p:txBody>
      </p:sp>
      <p:sp>
        <p:nvSpPr>
          <p:cNvPr id="380" name="Google Shape;380;p11"/>
          <p:cNvSpPr/>
          <p:nvPr/>
        </p:nvSpPr>
        <p:spPr>
          <a:xfrm>
            <a:off x="16943918" y="5537200"/>
            <a:ext cx="1600400"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11"/>
          <p:cNvSpPr/>
          <p:nvPr/>
        </p:nvSpPr>
        <p:spPr>
          <a:xfrm>
            <a:off x="17070934" y="5664200"/>
            <a:ext cx="1447981"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Text here</a:t>
            </a:r>
            <a:endParaRPr b="0" i="0" sz="2400" u="none" cap="none" strike="noStrike">
              <a:solidFill>
                <a:schemeClr val="dk1"/>
              </a:solidFill>
              <a:latin typeface="Calibri"/>
              <a:ea typeface="Calibri"/>
              <a:cs typeface="Calibri"/>
              <a:sym typeface="Calibri"/>
            </a:endParaRPr>
          </a:p>
        </p:txBody>
      </p:sp>
      <p:sp>
        <p:nvSpPr>
          <p:cNvPr id="382" name="Google Shape;382;p11"/>
          <p:cNvSpPr/>
          <p:nvPr/>
        </p:nvSpPr>
        <p:spPr>
          <a:xfrm>
            <a:off x="5321965" y="92329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11"/>
          <p:cNvSpPr/>
          <p:nvPr/>
        </p:nvSpPr>
        <p:spPr>
          <a:xfrm>
            <a:off x="5448981" y="9359900"/>
            <a:ext cx="3249489" cy="11027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384" name="Google Shape;384;p11"/>
          <p:cNvSpPr/>
          <p:nvPr/>
        </p:nvSpPr>
        <p:spPr>
          <a:xfrm>
            <a:off x="5321965" y="8597900"/>
            <a:ext cx="1600400"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11"/>
          <p:cNvSpPr/>
          <p:nvPr/>
        </p:nvSpPr>
        <p:spPr>
          <a:xfrm>
            <a:off x="5448981" y="8724900"/>
            <a:ext cx="1447981"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Text here</a:t>
            </a:r>
            <a:endParaRPr b="0" i="0" sz="2400" u="none" cap="none" strike="noStrike">
              <a:solidFill>
                <a:schemeClr val="dk1"/>
              </a:solidFill>
              <a:latin typeface="Calibri"/>
              <a:ea typeface="Calibri"/>
              <a:cs typeface="Calibri"/>
              <a:sym typeface="Calibri"/>
            </a:endParaRPr>
          </a:p>
        </p:txBody>
      </p:sp>
      <p:sp>
        <p:nvSpPr>
          <p:cNvPr id="386" name="Google Shape;386;p11"/>
          <p:cNvSpPr/>
          <p:nvPr/>
        </p:nvSpPr>
        <p:spPr>
          <a:xfrm>
            <a:off x="13450981" y="92329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11"/>
          <p:cNvSpPr/>
          <p:nvPr/>
        </p:nvSpPr>
        <p:spPr>
          <a:xfrm>
            <a:off x="13577997" y="9359900"/>
            <a:ext cx="3249489" cy="11027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388" name="Google Shape;388;p11"/>
          <p:cNvSpPr/>
          <p:nvPr/>
        </p:nvSpPr>
        <p:spPr>
          <a:xfrm>
            <a:off x="13450981" y="8597900"/>
            <a:ext cx="1600400"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11"/>
          <p:cNvSpPr/>
          <p:nvPr/>
        </p:nvSpPr>
        <p:spPr>
          <a:xfrm>
            <a:off x="13577997" y="8724900"/>
            <a:ext cx="1447981"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Text here</a:t>
            </a:r>
            <a:endParaRPr b="0" i="0" sz="2400" u="none" cap="none" strike="noStrike">
              <a:solidFill>
                <a:schemeClr val="dk1"/>
              </a:solidFill>
              <a:latin typeface="Calibri"/>
              <a:ea typeface="Calibri"/>
              <a:cs typeface="Calibri"/>
              <a:sym typeface="Calibri"/>
            </a:endParaRPr>
          </a:p>
        </p:txBody>
      </p:sp>
      <p:sp>
        <p:nvSpPr>
          <p:cNvPr id="390" name="Google Shape;390;p11"/>
          <p:cNvSpPr/>
          <p:nvPr/>
        </p:nvSpPr>
        <p:spPr>
          <a:xfrm>
            <a:off x="20119315" y="9232900"/>
            <a:ext cx="3429429" cy="1282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11"/>
          <p:cNvSpPr/>
          <p:nvPr/>
        </p:nvSpPr>
        <p:spPr>
          <a:xfrm>
            <a:off x="20246330" y="9359900"/>
            <a:ext cx="3249489" cy="11027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1800"/>
              <a:buFont typeface="Poppins Medium"/>
              <a:buNone/>
            </a:pPr>
            <a:r>
              <a:rPr b="0" i="0" lang="en-US" sz="1800" u="none" cap="none" strike="noStrike">
                <a:solidFill>
                  <a:srgbClr val="171717"/>
                </a:solidFill>
                <a:latin typeface="Poppins Medium"/>
                <a:ea typeface="Poppins Medium"/>
                <a:cs typeface="Poppins Medium"/>
                <a:sym typeface="Poppins Medium"/>
              </a:rPr>
              <a:t>Nulla urna magna. Sed ac cursus erat, sit amet congue</a:t>
            </a:r>
            <a:r>
              <a:rPr b="0" i="0" lang="en-US" sz="1700" u="none" cap="none" strike="noStrike">
                <a:solidFill>
                  <a:srgbClr val="171717"/>
                </a:solidFill>
                <a:latin typeface="Poppins Medium"/>
                <a:ea typeface="Poppins Medium"/>
                <a:cs typeface="Poppins Medium"/>
                <a:sym typeface="Poppins Medium"/>
              </a:rPr>
              <a:t> </a:t>
            </a:r>
            <a:endParaRPr b="0" i="0" sz="1800" u="none" cap="none" strike="noStrike">
              <a:solidFill>
                <a:schemeClr val="dk1"/>
              </a:solidFill>
              <a:latin typeface="Calibri"/>
              <a:ea typeface="Calibri"/>
              <a:cs typeface="Calibri"/>
              <a:sym typeface="Calibri"/>
            </a:endParaRPr>
          </a:p>
        </p:txBody>
      </p:sp>
      <p:sp>
        <p:nvSpPr>
          <p:cNvPr id="392" name="Google Shape;392;p11"/>
          <p:cNvSpPr/>
          <p:nvPr/>
        </p:nvSpPr>
        <p:spPr>
          <a:xfrm>
            <a:off x="20119315" y="8597900"/>
            <a:ext cx="1600400" cy="647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11"/>
          <p:cNvSpPr/>
          <p:nvPr/>
        </p:nvSpPr>
        <p:spPr>
          <a:xfrm>
            <a:off x="20246330" y="8724900"/>
            <a:ext cx="1447981" cy="4953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171717"/>
              </a:buClr>
              <a:buSzPts val="2400"/>
              <a:buFont typeface="Sintony"/>
              <a:buNone/>
            </a:pPr>
            <a:r>
              <a:rPr b="1" i="0" lang="en-US" sz="2400" u="none" cap="none" strike="noStrike">
                <a:solidFill>
                  <a:srgbClr val="171717"/>
                </a:solidFill>
                <a:latin typeface="Sintony"/>
                <a:ea typeface="Sintony"/>
                <a:cs typeface="Sintony"/>
                <a:sym typeface="Sintony"/>
              </a:rPr>
              <a:t>Text here</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